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9D355F-45C3-4957-ADAF-B877389B1AF3}" v="18" dt="2022-08-13T23:40:34.315"/>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202" y="45"/>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customschemas.google.com/relationships/presentationmetadata" Target="metadata"/><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Cogley" userId="4a824155146aac37" providerId="LiveId" clId="{FD9D355F-45C3-4957-ADAF-B877389B1AF3}"/>
    <pc:docChg chg="undo custSel addSld modSld">
      <pc:chgData name="Thomas Cogley" userId="4a824155146aac37" providerId="LiveId" clId="{FD9D355F-45C3-4957-ADAF-B877389B1AF3}" dt="2022-08-13T23:40:34.315" v="6289"/>
      <pc:docMkLst>
        <pc:docMk/>
      </pc:docMkLst>
      <pc:sldChg chg="addSp modSp mod">
        <pc:chgData name="Thomas Cogley" userId="4a824155146aac37" providerId="LiveId" clId="{FD9D355F-45C3-4957-ADAF-B877389B1AF3}" dt="2022-08-13T23:40:34.315" v="6289"/>
        <pc:sldMkLst>
          <pc:docMk/>
          <pc:sldMk cId="0" sldId="256"/>
        </pc:sldMkLst>
        <pc:spChg chg="mod">
          <ac:chgData name="Thomas Cogley" userId="4a824155146aac37" providerId="LiveId" clId="{FD9D355F-45C3-4957-ADAF-B877389B1AF3}" dt="2022-08-13T17:12:54.751" v="29" actId="20577"/>
          <ac:spMkLst>
            <pc:docMk/>
            <pc:sldMk cId="0" sldId="256"/>
            <ac:spMk id="145" creationId="{00000000-0000-0000-0000-000000000000}"/>
          </ac:spMkLst>
        </pc:spChg>
        <pc:picChg chg="add mod">
          <ac:chgData name="Thomas Cogley" userId="4a824155146aac37" providerId="LiveId" clId="{FD9D355F-45C3-4957-ADAF-B877389B1AF3}" dt="2022-08-13T23:40:34.315" v="6289"/>
          <ac:picMkLst>
            <pc:docMk/>
            <pc:sldMk cId="0" sldId="256"/>
            <ac:picMk id="2" creationId="{39953D64-DF60-BC8E-E180-21A7CCF6DA79}"/>
          </ac:picMkLst>
        </pc:picChg>
      </pc:sldChg>
      <pc:sldChg chg="addSp modSp mod">
        <pc:chgData name="Thomas Cogley" userId="4a824155146aac37" providerId="LiveId" clId="{FD9D355F-45C3-4957-ADAF-B877389B1AF3}" dt="2022-08-13T23:40:34.315" v="6289"/>
        <pc:sldMkLst>
          <pc:docMk/>
          <pc:sldMk cId="0" sldId="257"/>
        </pc:sldMkLst>
        <pc:spChg chg="mod">
          <ac:chgData name="Thomas Cogley" userId="4a824155146aac37" providerId="LiveId" clId="{FD9D355F-45C3-4957-ADAF-B877389B1AF3}" dt="2022-08-13T17:14:56.807" v="95" actId="20577"/>
          <ac:spMkLst>
            <pc:docMk/>
            <pc:sldMk cId="0" sldId="257"/>
            <ac:spMk id="152" creationId="{00000000-0000-0000-0000-000000000000}"/>
          </ac:spMkLst>
        </pc:spChg>
        <pc:picChg chg="add mod">
          <ac:chgData name="Thomas Cogley" userId="4a824155146aac37" providerId="LiveId" clId="{FD9D355F-45C3-4957-ADAF-B877389B1AF3}" dt="2022-08-13T23:40:34.315" v="6289"/>
          <ac:picMkLst>
            <pc:docMk/>
            <pc:sldMk cId="0" sldId="257"/>
            <ac:picMk id="2" creationId="{561DF350-A1DF-7940-7872-EC1A3596BA45}"/>
          </ac:picMkLst>
        </pc:picChg>
      </pc:sldChg>
      <pc:sldChg chg="addSp delSp modSp mod">
        <pc:chgData name="Thomas Cogley" userId="4a824155146aac37" providerId="LiveId" clId="{FD9D355F-45C3-4957-ADAF-B877389B1AF3}" dt="2022-08-13T23:40:34.315" v="6289"/>
        <pc:sldMkLst>
          <pc:docMk/>
          <pc:sldMk cId="0" sldId="258"/>
        </pc:sldMkLst>
        <pc:spChg chg="del mod">
          <ac:chgData name="Thomas Cogley" userId="4a824155146aac37" providerId="LiveId" clId="{FD9D355F-45C3-4957-ADAF-B877389B1AF3}" dt="2022-08-13T19:24:40.511" v="6084" actId="478"/>
          <ac:spMkLst>
            <pc:docMk/>
            <pc:sldMk cId="0" sldId="258"/>
            <ac:spMk id="160" creationId="{00000000-0000-0000-0000-000000000000}"/>
          </ac:spMkLst>
        </pc:spChg>
        <pc:graphicFrameChg chg="modGraphic">
          <ac:chgData name="Thomas Cogley" userId="4a824155146aac37" providerId="LiveId" clId="{FD9D355F-45C3-4957-ADAF-B877389B1AF3}" dt="2022-08-13T19:27:24.310" v="6276" actId="113"/>
          <ac:graphicFrameMkLst>
            <pc:docMk/>
            <pc:sldMk cId="0" sldId="258"/>
            <ac:graphicFrameMk id="161" creationId="{00000000-0000-0000-0000-000000000000}"/>
          </ac:graphicFrameMkLst>
        </pc:graphicFrameChg>
        <pc:picChg chg="add mod">
          <ac:chgData name="Thomas Cogley" userId="4a824155146aac37" providerId="LiveId" clId="{FD9D355F-45C3-4957-ADAF-B877389B1AF3}" dt="2022-08-13T23:40:34.315" v="6289"/>
          <ac:picMkLst>
            <pc:docMk/>
            <pc:sldMk cId="0" sldId="258"/>
            <ac:picMk id="2" creationId="{2545AA0F-B2C1-71A7-711A-363817B51033}"/>
          </ac:picMkLst>
        </pc:picChg>
      </pc:sldChg>
      <pc:sldChg chg="addSp modSp mod modNotesTx">
        <pc:chgData name="Thomas Cogley" userId="4a824155146aac37" providerId="LiveId" clId="{FD9D355F-45C3-4957-ADAF-B877389B1AF3}" dt="2022-08-13T23:40:34.315" v="6289"/>
        <pc:sldMkLst>
          <pc:docMk/>
          <pc:sldMk cId="0" sldId="259"/>
        </pc:sldMkLst>
        <pc:spChg chg="mod">
          <ac:chgData name="Thomas Cogley" userId="4a824155146aac37" providerId="LiveId" clId="{FD9D355F-45C3-4957-ADAF-B877389B1AF3}" dt="2022-08-13T17:27:25.852" v="391" actId="12"/>
          <ac:spMkLst>
            <pc:docMk/>
            <pc:sldMk cId="0" sldId="259"/>
            <ac:spMk id="168" creationId="{00000000-0000-0000-0000-000000000000}"/>
          </ac:spMkLst>
        </pc:spChg>
        <pc:picChg chg="add mod">
          <ac:chgData name="Thomas Cogley" userId="4a824155146aac37" providerId="LiveId" clId="{FD9D355F-45C3-4957-ADAF-B877389B1AF3}" dt="2022-08-13T23:40:34.315" v="6289"/>
          <ac:picMkLst>
            <pc:docMk/>
            <pc:sldMk cId="0" sldId="259"/>
            <ac:picMk id="2" creationId="{BF12E7FB-5435-0BE5-1C1F-40CBEC24C180}"/>
          </ac:picMkLst>
        </pc:picChg>
      </pc:sldChg>
      <pc:sldChg chg="addSp modSp mod modNotesTx">
        <pc:chgData name="Thomas Cogley" userId="4a824155146aac37" providerId="LiveId" clId="{FD9D355F-45C3-4957-ADAF-B877389B1AF3}" dt="2022-08-13T23:40:34.315" v="6289"/>
        <pc:sldMkLst>
          <pc:docMk/>
          <pc:sldMk cId="0" sldId="260"/>
        </pc:sldMkLst>
        <pc:spChg chg="mod">
          <ac:chgData name="Thomas Cogley" userId="4a824155146aac37" providerId="LiveId" clId="{FD9D355F-45C3-4957-ADAF-B877389B1AF3}" dt="2022-08-13T18:37:57.626" v="3809" actId="1076"/>
          <ac:spMkLst>
            <pc:docMk/>
            <pc:sldMk cId="0" sldId="260"/>
            <ac:spMk id="174" creationId="{00000000-0000-0000-0000-000000000000}"/>
          </ac:spMkLst>
        </pc:spChg>
        <pc:spChg chg="mod">
          <ac:chgData name="Thomas Cogley" userId="4a824155146aac37" providerId="LiveId" clId="{FD9D355F-45C3-4957-ADAF-B877389B1AF3}" dt="2022-08-13T18:43:28.335" v="3911" actId="122"/>
          <ac:spMkLst>
            <pc:docMk/>
            <pc:sldMk cId="0" sldId="260"/>
            <ac:spMk id="175" creationId="{00000000-0000-0000-0000-000000000000}"/>
          </ac:spMkLst>
        </pc:spChg>
        <pc:graphicFrameChg chg="add mod modGraphic">
          <ac:chgData name="Thomas Cogley" userId="4a824155146aac37" providerId="LiveId" clId="{FD9D355F-45C3-4957-ADAF-B877389B1AF3}" dt="2022-08-13T18:38:59.991" v="3822" actId="1076"/>
          <ac:graphicFrameMkLst>
            <pc:docMk/>
            <pc:sldMk cId="0" sldId="260"/>
            <ac:graphicFrameMk id="2" creationId="{31EC74CE-0119-851C-A2A4-0D9E2C3638DD}"/>
          </ac:graphicFrameMkLst>
        </pc:graphicFrameChg>
        <pc:picChg chg="add mod">
          <ac:chgData name="Thomas Cogley" userId="4a824155146aac37" providerId="LiveId" clId="{FD9D355F-45C3-4957-ADAF-B877389B1AF3}" dt="2022-08-13T23:40:34.315" v="6289"/>
          <ac:picMkLst>
            <pc:docMk/>
            <pc:sldMk cId="0" sldId="260"/>
            <ac:picMk id="3" creationId="{15AA24FD-1929-9D75-A9FD-0F8468EF50F1}"/>
          </ac:picMkLst>
        </pc:picChg>
      </pc:sldChg>
      <pc:sldChg chg="addSp delSp modSp mod modNotesTx">
        <pc:chgData name="Thomas Cogley" userId="4a824155146aac37" providerId="LiveId" clId="{FD9D355F-45C3-4957-ADAF-B877389B1AF3}" dt="2022-08-13T23:40:34.315" v="6289"/>
        <pc:sldMkLst>
          <pc:docMk/>
          <pc:sldMk cId="0" sldId="261"/>
        </pc:sldMkLst>
        <pc:spChg chg="mod">
          <ac:chgData name="Thomas Cogley" userId="4a824155146aac37" providerId="LiveId" clId="{FD9D355F-45C3-4957-ADAF-B877389B1AF3}" dt="2022-08-13T17:35:43.750" v="1249" actId="20577"/>
          <ac:spMkLst>
            <pc:docMk/>
            <pc:sldMk cId="0" sldId="261"/>
            <ac:spMk id="182" creationId="{00000000-0000-0000-0000-000000000000}"/>
          </ac:spMkLst>
        </pc:spChg>
        <pc:graphicFrameChg chg="add del mod">
          <ac:chgData name="Thomas Cogley" userId="4a824155146aac37" providerId="LiveId" clId="{FD9D355F-45C3-4957-ADAF-B877389B1AF3}" dt="2022-08-13T17:32:24.130" v="545"/>
          <ac:graphicFrameMkLst>
            <pc:docMk/>
            <pc:sldMk cId="0" sldId="261"/>
            <ac:graphicFrameMk id="2" creationId="{8C70617A-61E4-08C9-A4D1-6735B226089E}"/>
          </ac:graphicFrameMkLst>
        </pc:graphicFrameChg>
        <pc:picChg chg="add mod">
          <ac:chgData name="Thomas Cogley" userId="4a824155146aac37" providerId="LiveId" clId="{FD9D355F-45C3-4957-ADAF-B877389B1AF3}" dt="2022-08-13T23:40:34.315" v="6289"/>
          <ac:picMkLst>
            <pc:docMk/>
            <pc:sldMk cId="0" sldId="261"/>
            <ac:picMk id="2" creationId="{7581975D-99B6-C54D-FA92-2BD473DB6073}"/>
          </ac:picMkLst>
        </pc:picChg>
      </pc:sldChg>
      <pc:sldChg chg="addSp modSp mod modNotesTx">
        <pc:chgData name="Thomas Cogley" userId="4a824155146aac37" providerId="LiveId" clId="{FD9D355F-45C3-4957-ADAF-B877389B1AF3}" dt="2022-08-13T23:40:34.315" v="6289"/>
        <pc:sldMkLst>
          <pc:docMk/>
          <pc:sldMk cId="0" sldId="262"/>
        </pc:sldMkLst>
        <pc:spChg chg="mod">
          <ac:chgData name="Thomas Cogley" userId="4a824155146aac37" providerId="LiveId" clId="{FD9D355F-45C3-4957-ADAF-B877389B1AF3}" dt="2022-08-13T17:42:01.660" v="2582" actId="20577"/>
          <ac:spMkLst>
            <pc:docMk/>
            <pc:sldMk cId="0" sldId="262"/>
            <ac:spMk id="189" creationId="{00000000-0000-0000-0000-000000000000}"/>
          </ac:spMkLst>
        </pc:spChg>
        <pc:picChg chg="add mod">
          <ac:chgData name="Thomas Cogley" userId="4a824155146aac37" providerId="LiveId" clId="{FD9D355F-45C3-4957-ADAF-B877389B1AF3}" dt="2022-08-13T23:40:34.315" v="6289"/>
          <ac:picMkLst>
            <pc:docMk/>
            <pc:sldMk cId="0" sldId="262"/>
            <ac:picMk id="2" creationId="{A3AFBDD2-2FEE-0E2C-E9EC-78D82D063954}"/>
          </ac:picMkLst>
        </pc:picChg>
      </pc:sldChg>
      <pc:sldChg chg="addSp delSp modSp mod">
        <pc:chgData name="Thomas Cogley" userId="4a824155146aac37" providerId="LiveId" clId="{FD9D355F-45C3-4957-ADAF-B877389B1AF3}" dt="2022-08-13T23:40:34.315" v="6289"/>
        <pc:sldMkLst>
          <pc:docMk/>
          <pc:sldMk cId="0" sldId="263"/>
        </pc:sldMkLst>
        <pc:spChg chg="mod">
          <ac:chgData name="Thomas Cogley" userId="4a824155146aac37" providerId="LiveId" clId="{FD9D355F-45C3-4957-ADAF-B877389B1AF3}" dt="2022-08-13T17:56:28.083" v="2641" actId="255"/>
          <ac:spMkLst>
            <pc:docMk/>
            <pc:sldMk cId="0" sldId="263"/>
            <ac:spMk id="195" creationId="{00000000-0000-0000-0000-000000000000}"/>
          </ac:spMkLst>
        </pc:spChg>
        <pc:spChg chg="del mod">
          <ac:chgData name="Thomas Cogley" userId="4a824155146aac37" providerId="LiveId" clId="{FD9D355F-45C3-4957-ADAF-B877389B1AF3}" dt="2022-08-13T17:58:11.751" v="2647" actId="478"/>
          <ac:spMkLst>
            <pc:docMk/>
            <pc:sldMk cId="0" sldId="263"/>
            <ac:spMk id="196" creationId="{00000000-0000-0000-0000-000000000000}"/>
          </ac:spMkLst>
        </pc:spChg>
        <pc:picChg chg="add mod">
          <ac:chgData name="Thomas Cogley" userId="4a824155146aac37" providerId="LiveId" clId="{FD9D355F-45C3-4957-ADAF-B877389B1AF3}" dt="2022-08-13T23:40:34.315" v="6289"/>
          <ac:picMkLst>
            <pc:docMk/>
            <pc:sldMk cId="0" sldId="263"/>
            <ac:picMk id="2" creationId="{93414C83-0FA3-77C4-E0F7-B3DA04D50230}"/>
          </ac:picMkLst>
        </pc:picChg>
        <pc:picChg chg="add mod">
          <ac:chgData name="Thomas Cogley" userId="4a824155146aac37" providerId="LiveId" clId="{FD9D355F-45C3-4957-ADAF-B877389B1AF3}" dt="2022-08-13T17:58:18.770" v="2649" actId="1076"/>
          <ac:picMkLst>
            <pc:docMk/>
            <pc:sldMk cId="0" sldId="263"/>
            <ac:picMk id="3" creationId="{867C3152-35A7-2C0D-8565-6C514B655DBC}"/>
          </ac:picMkLst>
        </pc:picChg>
      </pc:sldChg>
      <pc:sldChg chg="addSp modSp">
        <pc:chgData name="Thomas Cogley" userId="4a824155146aac37" providerId="LiveId" clId="{FD9D355F-45C3-4957-ADAF-B877389B1AF3}" dt="2022-08-13T23:40:34.315" v="6289"/>
        <pc:sldMkLst>
          <pc:docMk/>
          <pc:sldMk cId="0" sldId="264"/>
        </pc:sldMkLst>
        <pc:picChg chg="add mod">
          <ac:chgData name="Thomas Cogley" userId="4a824155146aac37" providerId="LiveId" clId="{FD9D355F-45C3-4957-ADAF-B877389B1AF3}" dt="2022-08-13T23:40:34.315" v="6289"/>
          <ac:picMkLst>
            <pc:docMk/>
            <pc:sldMk cId="0" sldId="264"/>
            <ac:picMk id="2" creationId="{5989A926-120A-9F8C-968C-597100F28AF1}"/>
          </ac:picMkLst>
        </pc:picChg>
      </pc:sldChg>
      <pc:sldChg chg="addSp modSp mod modNotesTx">
        <pc:chgData name="Thomas Cogley" userId="4a824155146aac37" providerId="LiveId" clId="{FD9D355F-45C3-4957-ADAF-B877389B1AF3}" dt="2022-08-13T23:40:34.315" v="6289"/>
        <pc:sldMkLst>
          <pc:docMk/>
          <pc:sldMk cId="0" sldId="265"/>
        </pc:sldMkLst>
        <pc:spChg chg="mod">
          <ac:chgData name="Thomas Cogley" userId="4a824155146aac37" providerId="LiveId" clId="{FD9D355F-45C3-4957-ADAF-B877389B1AF3}" dt="2022-08-13T18:14:25.874" v="3402" actId="1076"/>
          <ac:spMkLst>
            <pc:docMk/>
            <pc:sldMk cId="0" sldId="265"/>
            <ac:spMk id="209" creationId="{00000000-0000-0000-0000-000000000000}"/>
          </ac:spMkLst>
        </pc:spChg>
        <pc:spChg chg="mod">
          <ac:chgData name="Thomas Cogley" userId="4a824155146aac37" providerId="LiveId" clId="{FD9D355F-45C3-4957-ADAF-B877389B1AF3}" dt="2022-08-13T18:14:30.511" v="3403" actId="1076"/>
          <ac:spMkLst>
            <pc:docMk/>
            <pc:sldMk cId="0" sldId="265"/>
            <ac:spMk id="210" creationId="{00000000-0000-0000-0000-000000000000}"/>
          </ac:spMkLst>
        </pc:spChg>
        <pc:picChg chg="add mod">
          <ac:chgData name="Thomas Cogley" userId="4a824155146aac37" providerId="LiveId" clId="{FD9D355F-45C3-4957-ADAF-B877389B1AF3}" dt="2022-08-13T23:40:34.315" v="6289"/>
          <ac:picMkLst>
            <pc:docMk/>
            <pc:sldMk cId="0" sldId="265"/>
            <ac:picMk id="2" creationId="{751B9A48-6ED5-5FE5-DDFC-3D2DDCBA3414}"/>
          </ac:picMkLst>
        </pc:picChg>
        <pc:picChg chg="add mod">
          <ac:chgData name="Thomas Cogley" userId="4a824155146aac37" providerId="LiveId" clId="{FD9D355F-45C3-4957-ADAF-B877389B1AF3}" dt="2022-08-13T18:14:36.161" v="3404" actId="14100"/>
          <ac:picMkLst>
            <pc:docMk/>
            <pc:sldMk cId="0" sldId="265"/>
            <ac:picMk id="3" creationId="{BEF83CF6-EC6F-635D-254E-3F4096D0EB9B}"/>
          </ac:picMkLst>
        </pc:picChg>
      </pc:sldChg>
      <pc:sldChg chg="addSp modSp mod">
        <pc:chgData name="Thomas Cogley" userId="4a824155146aac37" providerId="LiveId" clId="{FD9D355F-45C3-4957-ADAF-B877389B1AF3}" dt="2022-08-13T23:40:34.315" v="6289"/>
        <pc:sldMkLst>
          <pc:docMk/>
          <pc:sldMk cId="0" sldId="266"/>
        </pc:sldMkLst>
        <pc:spChg chg="mod">
          <ac:chgData name="Thomas Cogley" userId="4a824155146aac37" providerId="LiveId" clId="{FD9D355F-45C3-4957-ADAF-B877389B1AF3}" dt="2022-08-13T19:10:11.220" v="4522" actId="20577"/>
          <ac:spMkLst>
            <pc:docMk/>
            <pc:sldMk cId="0" sldId="266"/>
            <ac:spMk id="217" creationId="{00000000-0000-0000-0000-000000000000}"/>
          </ac:spMkLst>
        </pc:spChg>
        <pc:picChg chg="add mod">
          <ac:chgData name="Thomas Cogley" userId="4a824155146aac37" providerId="LiveId" clId="{FD9D355F-45C3-4957-ADAF-B877389B1AF3}" dt="2022-08-13T23:40:34.315" v="6289"/>
          <ac:picMkLst>
            <pc:docMk/>
            <pc:sldMk cId="0" sldId="266"/>
            <ac:picMk id="2" creationId="{4FB966C9-839C-65A0-9151-65ACC0D1CF78}"/>
          </ac:picMkLst>
        </pc:picChg>
      </pc:sldChg>
      <pc:sldChg chg="addSp modSp mod modNotesTx">
        <pc:chgData name="Thomas Cogley" userId="4a824155146aac37" providerId="LiveId" clId="{FD9D355F-45C3-4957-ADAF-B877389B1AF3}" dt="2022-08-13T23:40:34.315" v="6289"/>
        <pc:sldMkLst>
          <pc:docMk/>
          <pc:sldMk cId="0" sldId="267"/>
        </pc:sldMkLst>
        <pc:spChg chg="mod">
          <ac:chgData name="Thomas Cogley" userId="4a824155146aac37" providerId="LiveId" clId="{FD9D355F-45C3-4957-ADAF-B877389B1AF3}" dt="2022-08-13T19:17:49.801" v="5137" actId="33524"/>
          <ac:spMkLst>
            <pc:docMk/>
            <pc:sldMk cId="0" sldId="267"/>
            <ac:spMk id="224" creationId="{00000000-0000-0000-0000-000000000000}"/>
          </ac:spMkLst>
        </pc:spChg>
        <pc:picChg chg="add mod">
          <ac:chgData name="Thomas Cogley" userId="4a824155146aac37" providerId="LiveId" clId="{FD9D355F-45C3-4957-ADAF-B877389B1AF3}" dt="2022-08-13T23:40:34.315" v="6289"/>
          <ac:picMkLst>
            <pc:docMk/>
            <pc:sldMk cId="0" sldId="267"/>
            <ac:picMk id="2" creationId="{D6F26FEE-D622-43FD-44C4-D61B21C92976}"/>
          </ac:picMkLst>
        </pc:picChg>
      </pc:sldChg>
      <pc:sldChg chg="addSp modSp mod">
        <pc:chgData name="Thomas Cogley" userId="4a824155146aac37" providerId="LiveId" clId="{FD9D355F-45C3-4957-ADAF-B877389B1AF3}" dt="2022-08-13T23:40:34.315" v="6289"/>
        <pc:sldMkLst>
          <pc:docMk/>
          <pc:sldMk cId="0" sldId="268"/>
        </pc:sldMkLst>
        <pc:spChg chg="mod">
          <ac:chgData name="Thomas Cogley" userId="4a824155146aac37" providerId="LiveId" clId="{FD9D355F-45C3-4957-ADAF-B877389B1AF3}" dt="2022-08-13T19:24:15.684" v="6082" actId="313"/>
          <ac:spMkLst>
            <pc:docMk/>
            <pc:sldMk cId="0" sldId="268"/>
            <ac:spMk id="231" creationId="{00000000-0000-0000-0000-000000000000}"/>
          </ac:spMkLst>
        </pc:spChg>
        <pc:picChg chg="add mod">
          <ac:chgData name="Thomas Cogley" userId="4a824155146aac37" providerId="LiveId" clId="{FD9D355F-45C3-4957-ADAF-B877389B1AF3}" dt="2022-08-13T23:40:34.315" v="6289"/>
          <ac:picMkLst>
            <pc:docMk/>
            <pc:sldMk cId="0" sldId="268"/>
            <ac:picMk id="2" creationId="{C1DEA93B-E027-68FC-249A-60B921678E77}"/>
          </ac:picMkLst>
        </pc:picChg>
      </pc:sldChg>
      <pc:sldChg chg="addSp modSp mod">
        <pc:chgData name="Thomas Cogley" userId="4a824155146aac37" providerId="LiveId" clId="{FD9D355F-45C3-4957-ADAF-B877389B1AF3}" dt="2022-08-13T23:40:34.315" v="6289"/>
        <pc:sldMkLst>
          <pc:docMk/>
          <pc:sldMk cId="0" sldId="269"/>
        </pc:sldMkLst>
        <pc:spChg chg="mod">
          <ac:chgData name="Thomas Cogley" userId="4a824155146aac37" providerId="LiveId" clId="{FD9D355F-45C3-4957-ADAF-B877389B1AF3}" dt="2022-08-13T19:36:44.609" v="6288"/>
          <ac:spMkLst>
            <pc:docMk/>
            <pc:sldMk cId="0" sldId="269"/>
            <ac:spMk id="238" creationId="{00000000-0000-0000-0000-000000000000}"/>
          </ac:spMkLst>
        </pc:spChg>
        <pc:picChg chg="add mod">
          <ac:chgData name="Thomas Cogley" userId="4a824155146aac37" providerId="LiveId" clId="{FD9D355F-45C3-4957-ADAF-B877389B1AF3}" dt="2022-08-13T23:40:34.315" v="6289"/>
          <ac:picMkLst>
            <pc:docMk/>
            <pc:sldMk cId="0" sldId="269"/>
            <ac:picMk id="2" creationId="{1ABF28FC-1CA2-F082-38C5-5CE457F87104}"/>
          </ac:picMkLst>
        </pc:picChg>
      </pc:sldChg>
      <pc:sldChg chg="addSp delSp modSp add mod">
        <pc:chgData name="Thomas Cogley" userId="4a824155146aac37" providerId="LiveId" clId="{FD9D355F-45C3-4957-ADAF-B877389B1AF3}" dt="2022-08-13T23:40:34.315" v="6289"/>
        <pc:sldMkLst>
          <pc:docMk/>
          <pc:sldMk cId="1223384607" sldId="270"/>
        </pc:sldMkLst>
        <pc:spChg chg="add del mod">
          <ac:chgData name="Thomas Cogley" userId="4a824155146aac37" providerId="LiveId" clId="{FD9D355F-45C3-4957-ADAF-B877389B1AF3}" dt="2022-08-13T17:58:50.678" v="2651" actId="478"/>
          <ac:spMkLst>
            <pc:docMk/>
            <pc:sldMk cId="1223384607" sldId="270"/>
            <ac:spMk id="3" creationId="{240D66C2-8A2F-D335-D949-20BC6CB9BEDA}"/>
          </ac:spMkLst>
        </pc:spChg>
        <pc:spChg chg="add mod">
          <ac:chgData name="Thomas Cogley" userId="4a824155146aac37" providerId="LiveId" clId="{FD9D355F-45C3-4957-ADAF-B877389B1AF3}" dt="2022-08-13T17:59:36.532" v="2711" actId="20577"/>
          <ac:spMkLst>
            <pc:docMk/>
            <pc:sldMk cId="1223384607" sldId="270"/>
            <ac:spMk id="4" creationId="{0B4532F0-9BCD-9AEE-E324-36B1FC2F10C3}"/>
          </ac:spMkLst>
        </pc:spChg>
        <pc:spChg chg="del">
          <ac:chgData name="Thomas Cogley" userId="4a824155146aac37" providerId="LiveId" clId="{FD9D355F-45C3-4957-ADAF-B877389B1AF3}" dt="2022-08-13T17:58:48.463" v="2650" actId="478"/>
          <ac:spMkLst>
            <pc:docMk/>
            <pc:sldMk cId="1223384607" sldId="270"/>
            <ac:spMk id="195" creationId="{00000000-0000-0000-0000-000000000000}"/>
          </ac:spMkLst>
        </pc:spChg>
        <pc:spChg chg="del mod">
          <ac:chgData name="Thomas Cogley" userId="4a824155146aac37" providerId="LiveId" clId="{FD9D355F-45C3-4957-ADAF-B877389B1AF3}" dt="2022-08-13T18:00:22.360" v="2716" actId="478"/>
          <ac:spMkLst>
            <pc:docMk/>
            <pc:sldMk cId="1223384607" sldId="270"/>
            <ac:spMk id="196" creationId="{00000000-0000-0000-0000-000000000000}"/>
          </ac:spMkLst>
        </pc:spChg>
        <pc:picChg chg="add mod">
          <ac:chgData name="Thomas Cogley" userId="4a824155146aac37" providerId="LiveId" clId="{FD9D355F-45C3-4957-ADAF-B877389B1AF3}" dt="2022-08-13T23:40:34.315" v="6289"/>
          <ac:picMkLst>
            <pc:docMk/>
            <pc:sldMk cId="1223384607" sldId="270"/>
            <ac:picMk id="2" creationId="{60DF30FB-04BD-D9DD-12FC-8C4FCCF05C03}"/>
          </ac:picMkLst>
        </pc:picChg>
        <pc:picChg chg="add mod">
          <ac:chgData name="Thomas Cogley" userId="4a824155146aac37" providerId="LiveId" clId="{FD9D355F-45C3-4957-ADAF-B877389B1AF3}" dt="2022-08-13T18:00:36.625" v="2719" actId="1076"/>
          <ac:picMkLst>
            <pc:docMk/>
            <pc:sldMk cId="1223384607" sldId="270"/>
            <ac:picMk id="6" creationId="{FA75746D-274A-A913-490A-5C6F3164A03B}"/>
          </ac:picMkLst>
        </pc:picChg>
      </pc:sldChg>
      <pc:sldChg chg="addSp delSp modSp add mod">
        <pc:chgData name="Thomas Cogley" userId="4a824155146aac37" providerId="LiveId" clId="{FD9D355F-45C3-4957-ADAF-B877389B1AF3}" dt="2022-08-13T23:40:34.315" v="6289"/>
        <pc:sldMkLst>
          <pc:docMk/>
          <pc:sldMk cId="2902961841" sldId="271"/>
        </pc:sldMkLst>
        <pc:spChg chg="add del mod">
          <ac:chgData name="Thomas Cogley" userId="4a824155146aac37" providerId="LiveId" clId="{FD9D355F-45C3-4957-ADAF-B877389B1AF3}" dt="2022-08-13T18:00:52.499" v="2721" actId="478"/>
          <ac:spMkLst>
            <pc:docMk/>
            <pc:sldMk cId="2902961841" sldId="271"/>
            <ac:spMk id="3" creationId="{2F21A3BB-7BBB-C203-3149-00DB84E92824}"/>
          </ac:spMkLst>
        </pc:spChg>
        <pc:spChg chg="add mod">
          <ac:chgData name="Thomas Cogley" userId="4a824155146aac37" providerId="LiveId" clId="{FD9D355F-45C3-4957-ADAF-B877389B1AF3}" dt="2022-08-13T18:01:39.116" v="2775" actId="20577"/>
          <ac:spMkLst>
            <pc:docMk/>
            <pc:sldMk cId="2902961841" sldId="271"/>
            <ac:spMk id="4" creationId="{392BBEEC-0E08-0831-9792-C318F5006333}"/>
          </ac:spMkLst>
        </pc:spChg>
        <pc:spChg chg="del">
          <ac:chgData name="Thomas Cogley" userId="4a824155146aac37" providerId="LiveId" clId="{FD9D355F-45C3-4957-ADAF-B877389B1AF3}" dt="2022-08-13T18:00:50.266" v="2720" actId="478"/>
          <ac:spMkLst>
            <pc:docMk/>
            <pc:sldMk cId="2902961841" sldId="271"/>
            <ac:spMk id="195" creationId="{00000000-0000-0000-0000-000000000000}"/>
          </ac:spMkLst>
        </pc:spChg>
        <pc:spChg chg="del mod">
          <ac:chgData name="Thomas Cogley" userId="4a824155146aac37" providerId="LiveId" clId="{FD9D355F-45C3-4957-ADAF-B877389B1AF3}" dt="2022-08-13T18:02:23.570" v="2780" actId="478"/>
          <ac:spMkLst>
            <pc:docMk/>
            <pc:sldMk cId="2902961841" sldId="271"/>
            <ac:spMk id="196" creationId="{00000000-0000-0000-0000-000000000000}"/>
          </ac:spMkLst>
        </pc:spChg>
        <pc:picChg chg="add mod">
          <ac:chgData name="Thomas Cogley" userId="4a824155146aac37" providerId="LiveId" clId="{FD9D355F-45C3-4957-ADAF-B877389B1AF3}" dt="2022-08-13T23:40:34.315" v="6289"/>
          <ac:picMkLst>
            <pc:docMk/>
            <pc:sldMk cId="2902961841" sldId="271"/>
            <ac:picMk id="2" creationId="{8F3EA92C-40C2-576D-19DD-0B2DD792617B}"/>
          </ac:picMkLst>
        </pc:picChg>
        <pc:picChg chg="add mod">
          <ac:chgData name="Thomas Cogley" userId="4a824155146aac37" providerId="LiveId" clId="{FD9D355F-45C3-4957-ADAF-B877389B1AF3}" dt="2022-08-13T18:02:33.549" v="2783" actId="1076"/>
          <ac:picMkLst>
            <pc:docMk/>
            <pc:sldMk cId="2902961841" sldId="271"/>
            <ac:picMk id="6" creationId="{4862CF85-5EA7-2AF2-7801-DAB0B0A7652C}"/>
          </ac:picMkLst>
        </pc:picChg>
      </pc:sldChg>
      <pc:sldChg chg="addSp delSp modSp add mod replId">
        <pc:chgData name="Thomas Cogley" userId="4a824155146aac37" providerId="LiveId" clId="{FD9D355F-45C3-4957-ADAF-B877389B1AF3}" dt="2022-08-13T23:40:34.315" v="6289"/>
        <pc:sldMkLst>
          <pc:docMk/>
          <pc:sldMk cId="557849611" sldId="272"/>
        </pc:sldMkLst>
        <pc:spChg chg="add del mod">
          <ac:chgData name="Thomas Cogley" userId="4a824155146aac37" providerId="LiveId" clId="{FD9D355F-45C3-4957-ADAF-B877389B1AF3}" dt="2022-08-13T18:02:50.340" v="2785" actId="478"/>
          <ac:spMkLst>
            <pc:docMk/>
            <pc:sldMk cId="557849611" sldId="272"/>
            <ac:spMk id="3" creationId="{7A40452A-38F8-EB83-0E65-928C58A41134}"/>
          </ac:spMkLst>
        </pc:spChg>
        <pc:spChg chg="add mod">
          <ac:chgData name="Thomas Cogley" userId="4a824155146aac37" providerId="LiveId" clId="{FD9D355F-45C3-4957-ADAF-B877389B1AF3}" dt="2022-08-13T18:03:25.437" v="2845" actId="20577"/>
          <ac:spMkLst>
            <pc:docMk/>
            <pc:sldMk cId="557849611" sldId="272"/>
            <ac:spMk id="4" creationId="{941B0630-BE2A-37C4-6EC0-86889C6EA01C}"/>
          </ac:spMkLst>
        </pc:spChg>
        <pc:spChg chg="del">
          <ac:chgData name="Thomas Cogley" userId="4a824155146aac37" providerId="LiveId" clId="{FD9D355F-45C3-4957-ADAF-B877389B1AF3}" dt="2022-08-13T18:02:47.421" v="2784" actId="478"/>
          <ac:spMkLst>
            <pc:docMk/>
            <pc:sldMk cId="557849611" sldId="272"/>
            <ac:spMk id="195" creationId="{00000000-0000-0000-0000-000000000000}"/>
          </ac:spMkLst>
        </pc:spChg>
        <pc:spChg chg="del mod">
          <ac:chgData name="Thomas Cogley" userId="4a824155146aac37" providerId="LiveId" clId="{FD9D355F-45C3-4957-ADAF-B877389B1AF3}" dt="2022-08-13T18:04:03.643" v="2847" actId="478"/>
          <ac:spMkLst>
            <pc:docMk/>
            <pc:sldMk cId="557849611" sldId="272"/>
            <ac:spMk id="196" creationId="{00000000-0000-0000-0000-000000000000}"/>
          </ac:spMkLst>
        </pc:spChg>
        <pc:picChg chg="add mod">
          <ac:chgData name="Thomas Cogley" userId="4a824155146aac37" providerId="LiveId" clId="{FD9D355F-45C3-4957-ADAF-B877389B1AF3}" dt="2022-08-13T23:40:34.315" v="6289"/>
          <ac:picMkLst>
            <pc:docMk/>
            <pc:sldMk cId="557849611" sldId="272"/>
            <ac:picMk id="2" creationId="{EAC8889B-6978-A447-29EB-38323B032F49}"/>
          </ac:picMkLst>
        </pc:picChg>
        <pc:picChg chg="add mod">
          <ac:chgData name="Thomas Cogley" userId="4a824155146aac37" providerId="LiveId" clId="{FD9D355F-45C3-4957-ADAF-B877389B1AF3}" dt="2022-08-13T18:04:27.698" v="2855" actId="1076"/>
          <ac:picMkLst>
            <pc:docMk/>
            <pc:sldMk cId="557849611" sldId="272"/>
            <ac:picMk id="6" creationId="{ACD22D53-8E16-535C-E916-0FBDBC2E902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xenonstack.com/insights/guide-devsecops-pipeline#:~:text=What%27s%20Next%3F-,Introduction%20to%20DevSecOps%20Pipeline,development%20life%20cycle%20(SDLC)."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cybersecuritydive.com/news/security-development-devsecops/60463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betanews.com/2022/02/13/bridging-security-gap-software-life-cycl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iki.sei.cmu.edu/confluence/display/seccode/Top+10+Secure+Coding+Practice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iki.sei.cmu.edu/confluence/display/cplusplus/How+this+Coding+Standard+Is+Organize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ryadel.com/en/data-encryption-in-transit-at-rest-definitions-best-practices-tutorial-guid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ipher.com/blog/the-aaa-framework-for-identity-access-securit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96731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0060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hlinkClick r:id="rId3"/>
              </a:rPr>
              <a:t>DevSecOps</a:t>
            </a:r>
            <a:r>
              <a:rPr lang="en-US" dirty="0">
                <a:hlinkClick r:id="rId3"/>
              </a:rPr>
              <a:t> Pipeline - A Complete Overview | 2022 (xenonstack.com)</a:t>
            </a: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hlinkClick r:id="rId3"/>
              </a:rPr>
              <a:t>It's time to bridge the gap between security and development | Cybersecurity Dive</a:t>
            </a: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hlinkClick r:id="rId4"/>
              </a:rPr>
              <a:t>Bridging the security gap in the software development life cycle (betanews.com)</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hlinkClick r:id="rId3"/>
              </a:rPr>
              <a:t>Top 10 Secure Coding Practices - CERT Secure Coding - Confluence (cmu.edu)</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hlinkClick r:id="rId3"/>
              </a:rPr>
              <a:t>How this Coding Standard Is Organized - SEI CERT C++ Coding Standard - Confluence (cmu.edu)</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u="sng" dirty="0">
                <a:solidFill>
                  <a:srgbClr val="0000FF"/>
                </a:solidFill>
                <a:effectLst/>
                <a:latin typeface="Calibri" panose="020F0502020204030204" pitchFamily="34" charset="0"/>
                <a:ea typeface="Calibri" panose="020F0502020204030204" pitchFamily="34" charset="0"/>
                <a:hlinkClick r:id="rId3"/>
              </a:rPr>
              <a:t>Data Encryption in-transit and at-rest - Definitions and Best Practices (ryadel.com)</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u="sng" dirty="0">
                <a:solidFill>
                  <a:srgbClr val="0000FF"/>
                </a:solidFill>
                <a:effectLst/>
                <a:latin typeface="Calibri" panose="020F0502020204030204" pitchFamily="34" charset="0"/>
                <a:ea typeface="Calibri" panose="020F0502020204030204" pitchFamily="34" charset="0"/>
                <a:hlinkClick r:id="rId3"/>
              </a:rPr>
              <a:t>The AAA Framework for Identity Access Security - Cipher</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16813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4.png"/><Relationship Id="rId2" Type="http://schemas.microsoft.com/office/2007/relationships/media" Target="../media/media1.mp4"/><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video" Target="../media/media10.mp4"/><Relationship Id="rId7" Type="http://schemas.openxmlformats.org/officeDocument/2006/relationships/image" Target="../media/image8.png"/><Relationship Id="rId2" Type="http://schemas.microsoft.com/office/2007/relationships/media" Target="../media/media10.mp4"/><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video" Target="../media/media11.mp4"/><Relationship Id="rId7" Type="http://schemas.openxmlformats.org/officeDocument/2006/relationships/image" Target="../media/image9.png"/><Relationship Id="rId2" Type="http://schemas.microsoft.com/office/2007/relationships/media" Target="../media/media11.mp4"/><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video" Target="../media/media12.mp4"/><Relationship Id="rId7" Type="http://schemas.openxmlformats.org/officeDocument/2006/relationships/image" Target="../media/image3.png"/><Relationship Id="rId2" Type="http://schemas.microsoft.com/office/2007/relationships/media" Target="../media/media12.mp4"/><Relationship Id="rId1" Type="http://schemas.openxmlformats.org/officeDocument/2006/relationships/tags" Target="../tags/tag13.xml"/><Relationship Id="rId6" Type="http://schemas.openxmlformats.org/officeDocument/2006/relationships/image" Target="../media/image10.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video" Target="../media/media13.mp4"/><Relationship Id="rId7" Type="http://schemas.openxmlformats.org/officeDocument/2006/relationships/image" Target="../media/image11.png"/><Relationship Id="rId2" Type="http://schemas.microsoft.com/office/2007/relationships/media" Target="../media/media13.mp4"/><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video" Target="../media/media14.mp4"/><Relationship Id="rId7" Type="http://schemas.openxmlformats.org/officeDocument/2006/relationships/image" Target="../media/image4.png"/><Relationship Id="rId2" Type="http://schemas.microsoft.com/office/2007/relationships/media" Target="../media/media14.mp4"/><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video" Target="../media/media15.mp4"/><Relationship Id="rId7" Type="http://schemas.openxmlformats.org/officeDocument/2006/relationships/image" Target="../media/image4.png"/><Relationship Id="rId2" Type="http://schemas.microsoft.com/office/2007/relationships/media" Target="../media/media15.mp4"/><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video" Target="../media/media16.mp4"/><Relationship Id="rId7" Type="http://schemas.openxmlformats.org/officeDocument/2006/relationships/image" Target="../media/image4.png"/><Relationship Id="rId2" Type="http://schemas.microsoft.com/office/2007/relationships/media" Target="../media/media16.mp4"/><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video" Target="../media/media17.mp4"/><Relationship Id="rId7" Type="http://schemas.openxmlformats.org/officeDocument/2006/relationships/image" Target="../media/image4.png"/><Relationship Id="rId2" Type="http://schemas.microsoft.com/office/2007/relationships/media" Target="../media/media17.mp4"/><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video" Target="../media/media2.mp4"/><Relationship Id="rId7" Type="http://schemas.openxmlformats.org/officeDocument/2006/relationships/image" Target="../media/image3.png"/><Relationship Id="rId2" Type="http://schemas.microsoft.com/office/2007/relationships/media" Target="../media/media2.mp4"/><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video" Target="../media/media3.mp4"/><Relationship Id="rId7" Type="http://schemas.openxmlformats.org/officeDocument/2006/relationships/image" Target="../media/image4.png"/><Relationship Id="rId2" Type="http://schemas.microsoft.com/office/2007/relationships/media" Target="../media/media3.mp4"/><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video" Target="../media/media4.mp4"/><Relationship Id="rId7" Type="http://schemas.openxmlformats.org/officeDocument/2006/relationships/image" Target="../media/image4.png"/><Relationship Id="rId2" Type="http://schemas.microsoft.com/office/2007/relationships/media" Target="../media/media4.mp4"/><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video" Target="../media/media5.mp4"/><Relationship Id="rId7" Type="http://schemas.openxmlformats.org/officeDocument/2006/relationships/image" Target="../media/image4.png"/><Relationship Id="rId2" Type="http://schemas.microsoft.com/office/2007/relationships/media" Target="../media/media5.mp4"/><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video" Target="../media/media6.mp4"/><Relationship Id="rId7" Type="http://schemas.openxmlformats.org/officeDocument/2006/relationships/image" Target="../media/image4.png"/><Relationship Id="rId2" Type="http://schemas.microsoft.com/office/2007/relationships/media" Target="../media/media6.mp4"/><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video" Target="../media/media7.mp4"/><Relationship Id="rId7" Type="http://schemas.openxmlformats.org/officeDocument/2006/relationships/image" Target="../media/image4.png"/><Relationship Id="rId2" Type="http://schemas.microsoft.com/office/2007/relationships/media" Target="../media/media7.mp4"/><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video" Target="../media/media8.mp4"/><Relationship Id="rId7" Type="http://schemas.openxmlformats.org/officeDocument/2006/relationships/image" Target="../media/image6.png"/><Relationship Id="rId2" Type="http://schemas.microsoft.com/office/2007/relationships/media" Target="../media/media8.mp4"/><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video" Target="../media/media9.mp4"/><Relationship Id="rId7" Type="http://schemas.openxmlformats.org/officeDocument/2006/relationships/image" Target="../media/image7.png"/><Relationship Id="rId2" Type="http://schemas.microsoft.com/office/2007/relationships/media" Target="../media/media9.mp4"/><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Thomas Cogley</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r>
              <a:rPr lang="en-US" dirty="0"/>
              <a:t>SNHU CS-405-T6651</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Video 1">
            <a:hlinkClick r:id="" action="ppaction://media"/>
            <a:extLst>
              <a:ext uri="{FF2B5EF4-FFF2-40B4-BE49-F238E27FC236}">
                <a16:creationId xmlns:a16="http://schemas.microsoft.com/office/drawing/2014/main" id="{39953D64-DF60-BC8E-E180-21A7CCF6DA7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10477500" y="5143500"/>
            <a:ext cx="17145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622"/>
    </mc:Choice>
    <mc:Fallback>
      <p:transition spd="slow" advTm="10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Google Shape;195;g9504e29505_0_0">
            <a:extLst>
              <a:ext uri="{FF2B5EF4-FFF2-40B4-BE49-F238E27FC236}">
                <a16:creationId xmlns:a16="http://schemas.microsoft.com/office/drawing/2014/main" id="{392BBEEC-0E08-0831-9792-C318F5006333}"/>
              </a:ext>
            </a:extLst>
          </p:cNvPr>
          <p:cNvSpPr txBox="1">
            <a:spLocks noGrp="1"/>
          </p:cNvSpPr>
          <p:nvPr>
            <p:ph type="title"/>
          </p:nvPr>
        </p:nvSpPr>
        <p:spPr>
          <a:xfrm>
            <a:off x="685799" y="639240"/>
            <a:ext cx="9557479" cy="129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3200" dirty="0"/>
              <a:t>Unit Testing 3: </a:t>
            </a:r>
            <a:r>
              <a:rPr lang="en-US" sz="2000" dirty="0"/>
              <a:t>Does using the erase function erase the collection?</a:t>
            </a:r>
            <a:endParaRPr sz="2000" dirty="0"/>
          </a:p>
        </p:txBody>
      </p:sp>
      <p:pic>
        <p:nvPicPr>
          <p:cNvPr id="6" name="Picture 5" descr="Graphical user interface, text, application&#10;&#10;Description automatically generated">
            <a:extLst>
              <a:ext uri="{FF2B5EF4-FFF2-40B4-BE49-F238E27FC236}">
                <a16:creationId xmlns:a16="http://schemas.microsoft.com/office/drawing/2014/main" id="{4862CF85-5EA7-2AF2-7801-DAB0B0A7652C}"/>
              </a:ext>
            </a:extLst>
          </p:cNvPr>
          <p:cNvPicPr>
            <a:picLocks noChangeAspect="1"/>
          </p:cNvPicPr>
          <p:nvPr/>
        </p:nvPicPr>
        <p:blipFill>
          <a:blip r:embed="rId7"/>
          <a:stretch>
            <a:fillRect/>
          </a:stretch>
        </p:blipFill>
        <p:spPr>
          <a:xfrm>
            <a:off x="685799" y="1976087"/>
            <a:ext cx="8537819" cy="2949674"/>
          </a:xfrm>
          <a:prstGeom prst="rect">
            <a:avLst/>
          </a:prstGeom>
        </p:spPr>
      </p:pic>
      <p:pic>
        <p:nvPicPr>
          <p:cNvPr id="2" name="Video 1">
            <a:hlinkClick r:id="" action="ppaction://media"/>
            <a:extLst>
              <a:ext uri="{FF2B5EF4-FFF2-40B4-BE49-F238E27FC236}">
                <a16:creationId xmlns:a16="http://schemas.microsoft.com/office/drawing/2014/main" id="{8F3EA92C-40C2-576D-19DD-0B2DD792617B}"/>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tretch>
            <a:fillRect/>
          </a:stretch>
        </p:blipFill>
        <p:spPr>
          <a:xfrm>
            <a:off x="10477500" y="5143500"/>
            <a:ext cx="1714500" cy="1714500"/>
          </a:xfrm>
          <a:prstGeom prst="rect">
            <a:avLst/>
          </a:prstGeom>
        </p:spPr>
      </p:pic>
    </p:spTree>
    <p:custDataLst>
      <p:tags r:id="rId1"/>
    </p:custDataLst>
    <p:extLst>
      <p:ext uri="{BB962C8B-B14F-4D97-AF65-F5344CB8AC3E}">
        <p14:creationId xmlns:p14="http://schemas.microsoft.com/office/powerpoint/2010/main" val="2902961841"/>
      </p:ext>
    </p:extLst>
  </p:cSld>
  <p:clrMapOvr>
    <a:masterClrMapping/>
  </p:clrMapOvr>
  <mc:AlternateContent xmlns:mc="http://schemas.openxmlformats.org/markup-compatibility/2006">
    <mc:Choice xmlns:p14="http://schemas.microsoft.com/office/powerpoint/2010/main" Requires="p14">
      <p:transition spd="slow" p14:dur="2000" advTm="10911"/>
    </mc:Choice>
    <mc:Fallback>
      <p:transition spd="slow" advTm="10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Google Shape;195;g9504e29505_0_0">
            <a:extLst>
              <a:ext uri="{FF2B5EF4-FFF2-40B4-BE49-F238E27FC236}">
                <a16:creationId xmlns:a16="http://schemas.microsoft.com/office/drawing/2014/main" id="{941B0630-BE2A-37C4-6EC0-86889C6EA01C}"/>
              </a:ext>
            </a:extLst>
          </p:cNvPr>
          <p:cNvSpPr txBox="1">
            <a:spLocks noGrp="1"/>
          </p:cNvSpPr>
          <p:nvPr>
            <p:ph type="title"/>
          </p:nvPr>
        </p:nvSpPr>
        <p:spPr>
          <a:xfrm>
            <a:off x="685799" y="639240"/>
            <a:ext cx="9557479" cy="129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3200" dirty="0"/>
              <a:t>Unit Testing 4: </a:t>
            </a:r>
            <a:r>
              <a:rPr lang="en-US" sz="2000" dirty="0"/>
              <a:t>Is out of range exception thrown? (Negative Test)</a:t>
            </a:r>
            <a:endParaRPr sz="2000" dirty="0"/>
          </a:p>
        </p:txBody>
      </p:sp>
      <p:pic>
        <p:nvPicPr>
          <p:cNvPr id="6" name="Picture 5" descr="Graphical user interface, text, application&#10;&#10;Description automatically generated">
            <a:extLst>
              <a:ext uri="{FF2B5EF4-FFF2-40B4-BE49-F238E27FC236}">
                <a16:creationId xmlns:a16="http://schemas.microsoft.com/office/drawing/2014/main" id="{ACD22D53-8E16-535C-E916-0FBDBC2E9027}"/>
              </a:ext>
            </a:extLst>
          </p:cNvPr>
          <p:cNvPicPr>
            <a:picLocks noChangeAspect="1"/>
          </p:cNvPicPr>
          <p:nvPr/>
        </p:nvPicPr>
        <p:blipFill>
          <a:blip r:embed="rId7"/>
          <a:stretch>
            <a:fillRect/>
          </a:stretch>
        </p:blipFill>
        <p:spPr>
          <a:xfrm>
            <a:off x="685799" y="2257996"/>
            <a:ext cx="9557479" cy="2342007"/>
          </a:xfrm>
          <a:prstGeom prst="rect">
            <a:avLst/>
          </a:prstGeom>
        </p:spPr>
      </p:pic>
      <p:pic>
        <p:nvPicPr>
          <p:cNvPr id="2" name="Video 1">
            <a:hlinkClick r:id="" action="ppaction://media"/>
            <a:extLst>
              <a:ext uri="{FF2B5EF4-FFF2-40B4-BE49-F238E27FC236}">
                <a16:creationId xmlns:a16="http://schemas.microsoft.com/office/drawing/2014/main" id="{EAC8889B-6978-A447-29EB-38323B032F4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tretch>
            <a:fillRect/>
          </a:stretch>
        </p:blipFill>
        <p:spPr>
          <a:xfrm>
            <a:off x="10477500" y="5143500"/>
            <a:ext cx="1714500" cy="1714500"/>
          </a:xfrm>
          <a:prstGeom prst="rect">
            <a:avLst/>
          </a:prstGeom>
        </p:spPr>
      </p:pic>
    </p:spTree>
    <p:custDataLst>
      <p:tags r:id="rId1"/>
    </p:custDataLst>
    <p:extLst>
      <p:ext uri="{BB962C8B-B14F-4D97-AF65-F5344CB8AC3E}">
        <p14:creationId xmlns:p14="http://schemas.microsoft.com/office/powerpoint/2010/main" val="557849611"/>
      </p:ext>
    </p:extLst>
  </p:cSld>
  <p:clrMapOvr>
    <a:masterClrMapping/>
  </p:clrMapOvr>
  <mc:AlternateContent xmlns:mc="http://schemas.openxmlformats.org/markup-compatibility/2006">
    <mc:Choice xmlns:p14="http://schemas.microsoft.com/office/powerpoint/2010/main" Requires="p14">
      <p:transition spd="slow" p14:dur="2000" advTm="16705"/>
    </mc:Choice>
    <mc:Fallback>
      <p:transition spd="slow" advTm="16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Video 1">
            <a:hlinkClick r:id="" action="ppaction://media"/>
            <a:extLst>
              <a:ext uri="{FF2B5EF4-FFF2-40B4-BE49-F238E27FC236}">
                <a16:creationId xmlns:a16="http://schemas.microsoft.com/office/drawing/2014/main" id="{5989A926-120A-9F8C-968C-597100F28AF1}"/>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tretch>
            <a:fillRect/>
          </a:stretch>
        </p:blipFill>
        <p:spPr>
          <a:xfrm>
            <a:off x="10477500" y="5143500"/>
            <a:ext cx="17145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217"/>
    </mc:Choice>
    <mc:Fallback>
      <p:transition spd="slow" advTm="26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35640" y="357087"/>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25840" y="1416937"/>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err="1"/>
              <a:t>DevSecOps</a:t>
            </a:r>
            <a:r>
              <a:rPr lang="en-US" dirty="0"/>
              <a:t> Pipeline: Is used to describe a continuous delivery, security-focused development life cycle (SDLC). Unlike a traditional SDLC where security is not addressed until the end. </a:t>
            </a:r>
            <a:r>
              <a:rPr lang="en-US" dirty="0" err="1"/>
              <a:t>DevSecOps</a:t>
            </a:r>
            <a:r>
              <a:rPr lang="en-US" dirty="0"/>
              <a:t> promotes security engagement as an active part of the Software development life cycle.</a:t>
            </a:r>
          </a:p>
          <a:p>
            <a:pPr marL="685800" lvl="1" indent="-228600" algn="l" rtl="0">
              <a:lnSpc>
                <a:spcPct val="90000"/>
              </a:lnSpc>
              <a:spcBef>
                <a:spcPts val="0"/>
              </a:spcBef>
              <a:spcAft>
                <a:spcPts val="0"/>
              </a:spcAft>
              <a:buClr>
                <a:schemeClr val="lt1"/>
              </a:buClr>
              <a:buSzPts val="2000"/>
              <a:buChar char="•"/>
            </a:pPr>
            <a:endParaRPr sz="1600" dirty="0"/>
          </a:p>
          <a:p>
            <a:pPr marL="685800" lvl="1" indent="-228600" algn="l" rtl="0">
              <a:lnSpc>
                <a:spcPct val="90000"/>
              </a:lnSpc>
              <a:spcBef>
                <a:spcPts val="500"/>
              </a:spcBef>
              <a:spcAft>
                <a:spcPts val="0"/>
              </a:spcAft>
              <a:buClr>
                <a:schemeClr val="lt1"/>
              </a:buClr>
              <a:buSzPts val="2000"/>
              <a:buChar char="•"/>
            </a:pPr>
            <a:r>
              <a:rPr lang="en-US" dirty="0"/>
              <a:t>Tools: External tools such as </a:t>
            </a:r>
            <a:r>
              <a:rPr lang="en-US" dirty="0" err="1"/>
              <a:t>cppchecker</a:t>
            </a:r>
            <a:r>
              <a:rPr lang="en-US" dirty="0"/>
              <a:t> and IDEs testing are used to discover warnings, errors, and messages when developed code is being executed.  Below is the </a:t>
            </a:r>
            <a:r>
              <a:rPr lang="en-US" dirty="0" err="1"/>
              <a:t>cppchecker</a:t>
            </a:r>
            <a:r>
              <a:rPr lang="en-US" dirty="0"/>
              <a:t> in action.</a:t>
            </a:r>
          </a:p>
          <a:p>
            <a:pPr marL="685800" lvl="1" indent="-228600" algn="l" rtl="0">
              <a:lnSpc>
                <a:spcPct val="90000"/>
              </a:lnSpc>
              <a:spcBef>
                <a:spcPts val="500"/>
              </a:spcBef>
              <a:spcAft>
                <a:spcPts val="0"/>
              </a:spcAft>
              <a:buClr>
                <a:schemeClr val="lt1"/>
              </a:buClr>
              <a:buSzPts val="2000"/>
              <a:buChar char="•"/>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BEF83CF6-EC6F-635D-254E-3F4096D0EB9B}"/>
              </a:ext>
            </a:extLst>
          </p:cNvPr>
          <p:cNvPicPr>
            <a:picLocks noChangeAspect="1"/>
          </p:cNvPicPr>
          <p:nvPr/>
        </p:nvPicPr>
        <p:blipFill>
          <a:blip r:embed="rId7"/>
          <a:stretch>
            <a:fillRect/>
          </a:stretch>
        </p:blipFill>
        <p:spPr>
          <a:xfrm>
            <a:off x="1449049" y="3737548"/>
            <a:ext cx="9403829" cy="3025582"/>
          </a:xfrm>
          <a:prstGeom prst="rect">
            <a:avLst/>
          </a:prstGeom>
        </p:spPr>
      </p:pic>
      <p:pic>
        <p:nvPicPr>
          <p:cNvPr id="2" name="Video 1">
            <a:hlinkClick r:id="" action="ppaction://media"/>
            <a:extLst>
              <a:ext uri="{FF2B5EF4-FFF2-40B4-BE49-F238E27FC236}">
                <a16:creationId xmlns:a16="http://schemas.microsoft.com/office/drawing/2014/main" id="{751B9A48-6ED5-5FE5-DDFC-3D2DDCBA3414}"/>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tretch>
            <a:fillRect/>
          </a:stretch>
        </p:blipFill>
        <p:spPr>
          <a:xfrm>
            <a:off x="10477500" y="5143500"/>
            <a:ext cx="17145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132"/>
    </mc:Choice>
    <mc:Fallback>
      <p:transition spd="slow" advTm="24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lt1"/>
              </a:buClr>
              <a:buSzPts val="2000"/>
              <a:buChar char="•"/>
            </a:pPr>
            <a:r>
              <a:rPr lang="en-US" sz="2000" dirty="0"/>
              <a:t>Now</a:t>
            </a:r>
          </a:p>
          <a:p>
            <a:pPr marL="228600" lvl="0" indent="-228600" algn="l" rtl="0">
              <a:lnSpc>
                <a:spcPct val="90000"/>
              </a:lnSpc>
              <a:spcBef>
                <a:spcPts val="0"/>
              </a:spcBef>
              <a:spcAft>
                <a:spcPts val="0"/>
              </a:spcAft>
              <a:buClr>
                <a:schemeClr val="lt1"/>
              </a:buClr>
              <a:buSzPts val="2000"/>
              <a:buChar char="•"/>
            </a:pPr>
            <a:endParaRPr lang="en-US" sz="2000" dirty="0"/>
          </a:p>
          <a:p>
            <a:pPr marL="685800" lvl="1" indent="-228600">
              <a:spcBef>
                <a:spcPts val="0"/>
              </a:spcBef>
              <a:buSzPts val="2000"/>
            </a:pPr>
            <a:r>
              <a:rPr lang="en-US" dirty="0"/>
              <a:t>Risks: Extends the project life cycle between each section of the lifecycle.  This is because running many different security codes and test cases will increase the time.</a:t>
            </a:r>
          </a:p>
          <a:p>
            <a:pPr marL="685800" lvl="1" indent="-228600">
              <a:spcBef>
                <a:spcPts val="0"/>
              </a:spcBef>
              <a:buSzPts val="2000"/>
            </a:pPr>
            <a:endParaRPr lang="en-US" dirty="0"/>
          </a:p>
          <a:p>
            <a:pPr marL="685800" lvl="1" indent="-228600">
              <a:spcBef>
                <a:spcPts val="0"/>
              </a:spcBef>
              <a:buSzPts val="2000"/>
            </a:pPr>
            <a:r>
              <a:rPr lang="en-US" dirty="0"/>
              <a:t>Benefits: Catching security vulnerabilities early can save money.  Instead of waiting to the end and doing a thorough search of vulnerabilities it is done in blocks of code.</a:t>
            </a:r>
          </a:p>
          <a:p>
            <a:pPr marL="685800" lvl="1" indent="-228600">
              <a:spcBef>
                <a:spcPts val="0"/>
              </a:spcBef>
              <a:buSzPts val="2000"/>
            </a:pPr>
            <a:endParaRPr lang="en-US" dirty="0"/>
          </a:p>
          <a:p>
            <a:pPr marL="228600" indent="-228600">
              <a:spcBef>
                <a:spcPts val="0"/>
              </a:spcBef>
              <a:buSzPts val="2000"/>
            </a:pPr>
            <a:r>
              <a:rPr lang="en-US" dirty="0"/>
              <a:t>Wait</a:t>
            </a:r>
          </a:p>
          <a:p>
            <a:pPr marL="228600" indent="-228600">
              <a:spcBef>
                <a:spcPts val="0"/>
              </a:spcBef>
              <a:buSzPts val="2000"/>
            </a:pPr>
            <a:endParaRPr lang="en-US" dirty="0"/>
          </a:p>
          <a:p>
            <a:pPr marL="685800" lvl="1" indent="-228600">
              <a:spcBef>
                <a:spcPts val="0"/>
              </a:spcBef>
              <a:buSzPts val="2000"/>
            </a:pPr>
            <a:r>
              <a:rPr lang="en-US" dirty="0"/>
              <a:t>Risks: If you wait to check for security vulnerabilities it will be more time consuming and the potential of missing some is high.</a:t>
            </a:r>
          </a:p>
          <a:p>
            <a:pPr marL="685800" lvl="1" indent="-228600">
              <a:spcBef>
                <a:spcPts val="0"/>
              </a:spcBef>
              <a:buSzPts val="2000"/>
            </a:pPr>
            <a:endParaRPr lang="en-US" dirty="0"/>
          </a:p>
          <a:p>
            <a:pPr marL="685800" lvl="1" indent="-228600">
              <a:spcBef>
                <a:spcPts val="0"/>
              </a:spcBef>
              <a:buSzPts val="2000"/>
            </a:pPr>
            <a:r>
              <a:rPr lang="en-US" dirty="0"/>
              <a:t>Benefits: The development phase of the life cycle will be quicker.</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Video 1">
            <a:hlinkClick r:id="" action="ppaction://media"/>
            <a:extLst>
              <a:ext uri="{FF2B5EF4-FFF2-40B4-BE49-F238E27FC236}">
                <a16:creationId xmlns:a16="http://schemas.microsoft.com/office/drawing/2014/main" id="{4FB966C9-839C-65A0-9151-65ACC0D1CF78}"/>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10477500" y="5143500"/>
            <a:ext cx="17145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117"/>
    </mc:Choice>
    <mc:Fallback>
      <p:transition spd="slow" advTm="51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400" dirty="0"/>
              <a:t>Understanding that faster isn’t always better.  Project managers may face pressure from sales, marketing and product teams to hit a release date.  However, rushing through code and not securing it properly throughout the SDLC can cause further issues.  One such issue may be money, and release date.</a:t>
            </a:r>
          </a:p>
          <a:p>
            <a:pPr marL="1143000" lvl="2" indent="-228600" algn="l" rtl="0">
              <a:lnSpc>
                <a:spcPct val="90000"/>
              </a:lnSpc>
              <a:spcBef>
                <a:spcPts val="0"/>
              </a:spcBef>
              <a:spcAft>
                <a:spcPts val="0"/>
              </a:spcAft>
              <a:buClr>
                <a:schemeClr val="lt1"/>
              </a:buClr>
              <a:buSzPts val="1800"/>
              <a:buChar char="•"/>
            </a:pPr>
            <a:endParaRPr lang="en-US" sz="2400" dirty="0"/>
          </a:p>
          <a:p>
            <a:pPr marL="1143000" lvl="2" indent="-228600" algn="l" rtl="0">
              <a:lnSpc>
                <a:spcPct val="90000"/>
              </a:lnSpc>
              <a:spcBef>
                <a:spcPts val="0"/>
              </a:spcBef>
              <a:spcAft>
                <a:spcPts val="0"/>
              </a:spcAft>
              <a:buClr>
                <a:schemeClr val="lt1"/>
              </a:buClr>
              <a:buSzPts val="1800"/>
              <a:buChar char="•"/>
            </a:pPr>
            <a:r>
              <a:rPr lang="en-US" sz="2400" dirty="0"/>
              <a:t>Also, not covered in this security document.  But setting regular check for secure coding practices for managing gap analysis and threat modeling and building a checklist of security risks is important.</a:t>
            </a:r>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Video 1">
            <a:hlinkClick r:id="" action="ppaction://media"/>
            <a:extLst>
              <a:ext uri="{FF2B5EF4-FFF2-40B4-BE49-F238E27FC236}">
                <a16:creationId xmlns:a16="http://schemas.microsoft.com/office/drawing/2014/main" id="{D6F26FEE-D622-43FD-44C4-D61B21C92976}"/>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10477500" y="5143500"/>
            <a:ext cx="17145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720"/>
    </mc:Choice>
    <mc:Fallback>
      <p:transition spd="slow" advTm="21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With an increase in technical knowledge among the populace.  It is important to always code with security in mind.  In today’s world everything is digitalized.  This includes customer’s Personally Identifiable Information (PII), which if gained can cause the company to lose credibility, as well as the customer’s sensitive data such as credit card numbers and social security numbers.</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Consistently coding with security in mind during the SDLC will eventually become second nature.  Many corporations may believe that time is wasted throughout the cycle is security tests are done.  However, if waited until the end it can be more expensive, and take longer to mitigate the security issues.</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Video 1">
            <a:hlinkClick r:id="" action="ppaction://media"/>
            <a:extLst>
              <a:ext uri="{FF2B5EF4-FFF2-40B4-BE49-F238E27FC236}">
                <a16:creationId xmlns:a16="http://schemas.microsoft.com/office/drawing/2014/main" id="{C1DEA93B-E027-68FC-249A-60B921678E77}"/>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10477500" y="5143500"/>
            <a:ext cx="17145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834"/>
    </mc:Choice>
    <mc:Fallback>
      <p:transition spd="slow" advTm="45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7500" lnSpcReduction="20000"/>
          </a:bodyPr>
          <a:lstStyle/>
          <a:p>
            <a:r>
              <a:rPr lang="en-US" i="1" dirty="0">
                <a:effectLst/>
              </a:rPr>
              <a:t>Top 10 secure coding practices</a:t>
            </a:r>
            <a:r>
              <a:rPr lang="en-US" dirty="0">
                <a:effectLst/>
              </a:rPr>
              <a:t>. Top 10 Secure Coding Practices - CERT Secure Coding - Confluence. (n.d.). Retrieved August 13, 2022, from https://wiki.sei.cmu.edu/confluence/display/seccode/Top+10+Secure+Coding+Practices </a:t>
            </a:r>
          </a:p>
          <a:p>
            <a:r>
              <a:rPr lang="en-US" dirty="0">
                <a:effectLst/>
              </a:rPr>
              <a:t>Confluence. (n.d.). </a:t>
            </a:r>
            <a:r>
              <a:rPr lang="en-US" i="1" dirty="0">
                <a:effectLst/>
              </a:rPr>
              <a:t>How this coding standard is organized</a:t>
            </a:r>
            <a:r>
              <a:rPr lang="en-US" dirty="0">
                <a:effectLst/>
              </a:rPr>
              <a:t>. How this Coding Standard Is Organized - SEI CERT C++ Coding Standard - Confluence. Retrieved August 13, 2022, from https://wiki.sei.cmu.edu/confluence/display/cplusplus/How+this+Coding+Standard+Is+Organized </a:t>
            </a:r>
          </a:p>
          <a:p>
            <a:r>
              <a:rPr lang="en-US" dirty="0">
                <a:effectLst/>
              </a:rPr>
              <a:t>Ryan. (2021, June 9). </a:t>
            </a:r>
            <a:r>
              <a:rPr lang="en-US" i="1" dirty="0">
                <a:effectLst/>
              </a:rPr>
              <a:t>Encryption in-transit and encryption at-rest - definitions and best practices</a:t>
            </a:r>
            <a:r>
              <a:rPr lang="en-US" dirty="0">
                <a:effectLst/>
              </a:rPr>
              <a:t>. Retrieved August 13, 2022, from https://www.ryadel.com/en/data-encryption-in-transit-at-rest-definitions-best-practices-tutorial-guide/ </a:t>
            </a:r>
          </a:p>
          <a:p>
            <a:r>
              <a:rPr lang="en-US" i="1" dirty="0">
                <a:effectLst/>
              </a:rPr>
              <a:t>The AAA framework for Identity Access Security</a:t>
            </a:r>
            <a:r>
              <a:rPr lang="en-US" dirty="0">
                <a:effectLst/>
              </a:rPr>
              <a:t>. Cipher. (2020, May 28). Retrieved August 13, 2022, from https://cipher.com/blog/the-aaa-framework-for-identity-access-security/ </a:t>
            </a:r>
          </a:p>
          <a:p>
            <a:r>
              <a:rPr lang="en-US" dirty="0">
                <a:effectLst/>
              </a:rPr>
              <a:t>Bhandari, P. (2022, June 23). </a:t>
            </a:r>
            <a:r>
              <a:rPr lang="en-US" i="1" dirty="0" err="1">
                <a:effectLst/>
              </a:rPr>
              <a:t>DevSecOps</a:t>
            </a:r>
            <a:r>
              <a:rPr lang="en-US" i="1" dirty="0">
                <a:effectLst/>
              </a:rPr>
              <a:t> pipeline - A complete overview: 2022</a:t>
            </a:r>
            <a:r>
              <a:rPr lang="en-US" dirty="0">
                <a:effectLst/>
              </a:rPr>
              <a:t>. </a:t>
            </a:r>
            <a:r>
              <a:rPr lang="en-US" dirty="0" err="1">
                <a:effectLst/>
              </a:rPr>
              <a:t>XenonStack</a:t>
            </a:r>
            <a:r>
              <a:rPr lang="en-US" dirty="0">
                <a:effectLst/>
              </a:rPr>
              <a:t>. Retrieved August 13, 2022, from https://www.xenonstack.com/insights/guide-devsecops-pipeline </a:t>
            </a:r>
          </a:p>
          <a:p>
            <a:r>
              <a:rPr lang="en-US" dirty="0">
                <a:effectLst/>
              </a:rPr>
              <a:t>Eastwood, B. (2021, August 9). </a:t>
            </a:r>
            <a:r>
              <a:rPr lang="en-US" i="1" dirty="0">
                <a:effectLst/>
              </a:rPr>
              <a:t>It's time to bridge the gap between security and development</a:t>
            </a:r>
            <a:r>
              <a:rPr lang="en-US" dirty="0">
                <a:effectLst/>
              </a:rPr>
              <a:t>. Cybersecurity Dive. Retrieved August 13, 2022, from https://www.cybersecuritydive.com/news/security-development-devsecops/604636/ </a:t>
            </a:r>
          </a:p>
          <a:p>
            <a:endParaRPr lang="en-US" dirty="0">
              <a:effectLst/>
            </a:endParaRPr>
          </a:p>
          <a:p>
            <a:endParaRPr lang="en-US" dirty="0">
              <a:effectLst/>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Video 1">
            <a:hlinkClick r:id="" action="ppaction://media"/>
            <a:extLst>
              <a:ext uri="{FF2B5EF4-FFF2-40B4-BE49-F238E27FC236}">
                <a16:creationId xmlns:a16="http://schemas.microsoft.com/office/drawing/2014/main" id="{1ABF28FC-1CA2-F082-38C5-5CE457F87104}"/>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10477500" y="5143500"/>
            <a:ext cx="17145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670"/>
    </mc:Choice>
    <mc:Fallback>
      <p:transition spd="slow" advTm="8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Defense in Depth (</a:t>
            </a:r>
            <a:r>
              <a:rPr lang="en-US" dirty="0" err="1"/>
              <a:t>DiD</a:t>
            </a:r>
            <a:r>
              <a:rPr lang="en-US" dirty="0"/>
              <a:t>) multi-layer defense system illustration. </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Video 1">
            <a:hlinkClick r:id="" action="ppaction://media"/>
            <a:extLst>
              <a:ext uri="{FF2B5EF4-FFF2-40B4-BE49-F238E27FC236}">
                <a16:creationId xmlns:a16="http://schemas.microsoft.com/office/drawing/2014/main" id="{561DF350-A1DF-7940-7872-EC1A3596BA45}"/>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tretch>
            <a:fillRect/>
          </a:stretch>
        </p:blipFill>
        <p:spPr>
          <a:xfrm>
            <a:off x="10477500" y="5143500"/>
            <a:ext cx="17145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43"/>
    </mc:Choice>
    <mc:Fallback>
      <p:transition spd="slow" advTm="7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1373515638"/>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b="1" u="none" strike="noStrike" cap="none" dirty="0">
                          <a:solidFill>
                            <a:schemeClr val="tx1"/>
                          </a:solidFill>
                        </a:rPr>
                        <a:t>Likely</a:t>
                      </a:r>
                      <a:endParaRPr sz="1400" b="1" u="none" strike="noStrike" cap="none" dirty="0">
                        <a:solidFill>
                          <a:schemeClr val="tx1"/>
                        </a:solidFill>
                      </a:endParaRPr>
                    </a:p>
                    <a:p>
                      <a:pPr marL="0" marR="0" lvl="0" indent="0" algn="l" rtl="0">
                        <a:lnSpc>
                          <a:spcPct val="100000"/>
                        </a:lnSpc>
                        <a:spcBef>
                          <a:spcPts val="0"/>
                        </a:spcBef>
                        <a:spcAft>
                          <a:spcPts val="0"/>
                        </a:spcAft>
                        <a:buClr>
                          <a:srgbClr val="000000"/>
                        </a:buClr>
                        <a:buSzPts val="3600"/>
                        <a:buFont typeface="Arial"/>
                        <a:buNone/>
                      </a:pPr>
                      <a:r>
                        <a:rPr lang="en-US" sz="3200" u="none" strike="noStrike" cap="none" dirty="0">
                          <a:solidFill>
                            <a:schemeClr val="tx1"/>
                          </a:solidFill>
                        </a:rPr>
                        <a:t>Threats that occur more frequently</a:t>
                      </a:r>
                      <a:endParaRPr sz="32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1" u="none" strike="noStrike" cap="none" dirty="0">
                          <a:solidFill>
                            <a:schemeClr val="tx1"/>
                          </a:solidFill>
                        </a:rPr>
                        <a:t>Priority</a:t>
                      </a:r>
                      <a:endParaRPr sz="1400" b="1" u="none" strike="noStrike" cap="none" dirty="0">
                        <a:solidFill>
                          <a:schemeClr val="tx1"/>
                        </a:solidFill>
                      </a:endParaRPr>
                    </a:p>
                    <a:p>
                      <a:pPr marL="0" marR="0" lvl="0" indent="0" algn="l" rtl="0">
                        <a:lnSpc>
                          <a:spcPct val="100000"/>
                        </a:lnSpc>
                        <a:spcBef>
                          <a:spcPts val="0"/>
                        </a:spcBef>
                        <a:spcAft>
                          <a:spcPts val="0"/>
                        </a:spcAft>
                        <a:buClr>
                          <a:srgbClr val="000000"/>
                        </a:buClr>
                        <a:buSzPts val="3600"/>
                        <a:buFont typeface="Arial"/>
                        <a:buNone/>
                      </a:pPr>
                      <a:r>
                        <a:rPr lang="en-US" sz="3200" u="none" strike="noStrike" cap="none" dirty="0">
                          <a:solidFill>
                            <a:schemeClr val="tx1"/>
                          </a:solidFill>
                        </a:rPr>
                        <a:t>Standards with higher relevance</a:t>
                      </a:r>
                      <a:endParaRPr sz="32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b="1" u="none" strike="noStrike" cap="none" dirty="0">
                          <a:solidFill>
                            <a:schemeClr val="tx1"/>
                          </a:solidFill>
                        </a:rPr>
                        <a:t>Low priority</a:t>
                      </a:r>
                      <a:endParaRPr sz="1400" b="1" u="none" strike="noStrike" cap="none" dirty="0">
                        <a:solidFill>
                          <a:schemeClr val="tx1"/>
                        </a:solidFill>
                      </a:endParaRPr>
                    </a:p>
                    <a:p>
                      <a:pPr marL="0" marR="0" lvl="0" indent="0" algn="l" rtl="0">
                        <a:lnSpc>
                          <a:spcPct val="100000"/>
                        </a:lnSpc>
                        <a:spcBef>
                          <a:spcPts val="0"/>
                        </a:spcBef>
                        <a:spcAft>
                          <a:spcPts val="0"/>
                        </a:spcAft>
                        <a:buClr>
                          <a:srgbClr val="000000"/>
                        </a:buClr>
                        <a:buSzPts val="3600"/>
                        <a:buFont typeface="Arial"/>
                        <a:buNone/>
                      </a:pPr>
                      <a:r>
                        <a:rPr lang="en-US" sz="3200" u="none" strike="noStrike" cap="none" dirty="0">
                          <a:solidFill>
                            <a:schemeClr val="tx1"/>
                          </a:solidFill>
                        </a:rPr>
                        <a:t>Standards with lower relevance</a:t>
                      </a:r>
                      <a:endParaRPr sz="32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1" u="none" strike="noStrike" cap="none" dirty="0">
                          <a:solidFill>
                            <a:schemeClr val="tx1"/>
                          </a:solidFill>
                        </a:rPr>
                        <a:t>Unlikely</a:t>
                      </a:r>
                      <a:endParaRPr sz="1400" b="1" u="none" strike="noStrike" cap="none" dirty="0">
                        <a:solidFill>
                          <a:schemeClr val="tx1"/>
                        </a:solidFill>
                      </a:endParaRPr>
                    </a:p>
                    <a:p>
                      <a:pPr marL="0" marR="0" lvl="0" indent="0" algn="l" rtl="0">
                        <a:lnSpc>
                          <a:spcPct val="100000"/>
                        </a:lnSpc>
                        <a:spcBef>
                          <a:spcPts val="0"/>
                        </a:spcBef>
                        <a:spcAft>
                          <a:spcPts val="0"/>
                        </a:spcAft>
                        <a:buClr>
                          <a:srgbClr val="000000"/>
                        </a:buClr>
                        <a:buSzPts val="3600"/>
                        <a:buFont typeface="Arial"/>
                        <a:buNone/>
                      </a:pPr>
                      <a:r>
                        <a:rPr lang="en-US" sz="3200" u="none" strike="noStrike" cap="none" dirty="0">
                          <a:solidFill>
                            <a:schemeClr val="tx1"/>
                          </a:solidFill>
                        </a:rPr>
                        <a:t>Threats that are less likely to occur</a:t>
                      </a:r>
                      <a:endParaRPr sz="32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Video 1">
            <a:hlinkClick r:id="" action="ppaction://media"/>
            <a:extLst>
              <a:ext uri="{FF2B5EF4-FFF2-40B4-BE49-F238E27FC236}">
                <a16:creationId xmlns:a16="http://schemas.microsoft.com/office/drawing/2014/main" id="{2545AA0F-B2C1-71A7-711A-363817B51033}"/>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10477500" y="5143500"/>
            <a:ext cx="17145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953"/>
    </mc:Choice>
    <mc:Fallback>
      <p:transition spd="slow" advTm="17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Font typeface="+mj-lt"/>
              <a:buAutoNum type="arabicPeriod"/>
            </a:pPr>
            <a:r>
              <a:rPr lang="en-US" dirty="0"/>
              <a:t>Validate input</a:t>
            </a:r>
          </a:p>
          <a:p>
            <a:pPr lvl="0" indent="-457200" algn="l" rtl="0">
              <a:lnSpc>
                <a:spcPct val="90000"/>
              </a:lnSpc>
              <a:spcBef>
                <a:spcPts val="0"/>
              </a:spcBef>
              <a:spcAft>
                <a:spcPts val="0"/>
              </a:spcAft>
              <a:buClr>
                <a:schemeClr val="lt1"/>
              </a:buClr>
              <a:buSzPts val="2200"/>
              <a:buFont typeface="+mj-lt"/>
              <a:buAutoNum type="arabicPeriod"/>
            </a:pPr>
            <a:r>
              <a:rPr lang="en-US" dirty="0"/>
              <a:t>Heed compiler warnings</a:t>
            </a:r>
          </a:p>
          <a:p>
            <a:pPr lvl="0" indent="-457200" algn="l" rtl="0">
              <a:lnSpc>
                <a:spcPct val="90000"/>
              </a:lnSpc>
              <a:spcBef>
                <a:spcPts val="0"/>
              </a:spcBef>
              <a:spcAft>
                <a:spcPts val="0"/>
              </a:spcAft>
              <a:buClr>
                <a:schemeClr val="lt1"/>
              </a:buClr>
              <a:buSzPts val="2200"/>
              <a:buFont typeface="+mj-lt"/>
              <a:buAutoNum type="arabicPeriod"/>
            </a:pPr>
            <a:r>
              <a:rPr lang="en-US" dirty="0"/>
              <a:t>Architect and design for security policies</a:t>
            </a:r>
          </a:p>
          <a:p>
            <a:pPr lvl="0" indent="-457200" algn="l" rtl="0">
              <a:lnSpc>
                <a:spcPct val="90000"/>
              </a:lnSpc>
              <a:spcBef>
                <a:spcPts val="0"/>
              </a:spcBef>
              <a:spcAft>
                <a:spcPts val="0"/>
              </a:spcAft>
              <a:buClr>
                <a:schemeClr val="lt1"/>
              </a:buClr>
              <a:buSzPts val="2200"/>
              <a:buFont typeface="+mj-lt"/>
              <a:buAutoNum type="arabicPeriod"/>
            </a:pPr>
            <a:r>
              <a:rPr lang="en-US" dirty="0"/>
              <a:t>Keep it simple</a:t>
            </a:r>
          </a:p>
          <a:p>
            <a:pPr lvl="0" indent="-457200" algn="l" rtl="0">
              <a:lnSpc>
                <a:spcPct val="90000"/>
              </a:lnSpc>
              <a:spcBef>
                <a:spcPts val="0"/>
              </a:spcBef>
              <a:spcAft>
                <a:spcPts val="0"/>
              </a:spcAft>
              <a:buClr>
                <a:schemeClr val="lt1"/>
              </a:buClr>
              <a:buSzPts val="2200"/>
              <a:buFont typeface="+mj-lt"/>
              <a:buAutoNum type="arabicPeriod"/>
            </a:pPr>
            <a:r>
              <a:rPr lang="en-US" dirty="0"/>
              <a:t>Default deny</a:t>
            </a:r>
          </a:p>
          <a:p>
            <a:pPr lvl="0" indent="-457200" algn="l" rtl="0">
              <a:lnSpc>
                <a:spcPct val="90000"/>
              </a:lnSpc>
              <a:spcBef>
                <a:spcPts val="0"/>
              </a:spcBef>
              <a:spcAft>
                <a:spcPts val="0"/>
              </a:spcAft>
              <a:buClr>
                <a:schemeClr val="lt1"/>
              </a:buClr>
              <a:buSzPts val="2200"/>
              <a:buFont typeface="+mj-lt"/>
              <a:buAutoNum type="arabicPeriod"/>
            </a:pPr>
            <a:r>
              <a:rPr lang="en-US" dirty="0"/>
              <a:t>Adhere to the principle of least privilege</a:t>
            </a:r>
          </a:p>
          <a:p>
            <a:pPr lvl="0" indent="-457200" algn="l" rtl="0">
              <a:lnSpc>
                <a:spcPct val="90000"/>
              </a:lnSpc>
              <a:spcBef>
                <a:spcPts val="0"/>
              </a:spcBef>
              <a:spcAft>
                <a:spcPts val="0"/>
              </a:spcAft>
              <a:buClr>
                <a:schemeClr val="lt1"/>
              </a:buClr>
              <a:buSzPts val="2200"/>
              <a:buFont typeface="+mj-lt"/>
              <a:buAutoNum type="arabicPeriod"/>
            </a:pPr>
            <a:r>
              <a:rPr lang="en-US" dirty="0"/>
              <a:t>Sanitize data sent to other systems</a:t>
            </a:r>
          </a:p>
          <a:p>
            <a:pPr lvl="0" indent="-457200" algn="l" rtl="0">
              <a:lnSpc>
                <a:spcPct val="90000"/>
              </a:lnSpc>
              <a:spcBef>
                <a:spcPts val="0"/>
              </a:spcBef>
              <a:spcAft>
                <a:spcPts val="0"/>
              </a:spcAft>
              <a:buClr>
                <a:schemeClr val="lt1"/>
              </a:buClr>
              <a:buSzPts val="2200"/>
              <a:buFont typeface="+mj-lt"/>
              <a:buAutoNum type="arabicPeriod"/>
            </a:pPr>
            <a:r>
              <a:rPr lang="en-US" dirty="0"/>
              <a:t>Practice defense in depth</a:t>
            </a:r>
          </a:p>
          <a:p>
            <a:pPr lvl="0" indent="-457200" algn="l" rtl="0">
              <a:lnSpc>
                <a:spcPct val="90000"/>
              </a:lnSpc>
              <a:spcBef>
                <a:spcPts val="0"/>
              </a:spcBef>
              <a:spcAft>
                <a:spcPts val="0"/>
              </a:spcAft>
              <a:buClr>
                <a:schemeClr val="lt1"/>
              </a:buClr>
              <a:buSzPts val="2200"/>
              <a:buFont typeface="+mj-lt"/>
              <a:buAutoNum type="arabicPeriod"/>
            </a:pPr>
            <a:r>
              <a:rPr lang="en-US" dirty="0"/>
              <a:t>Use effective quality assurance techniques</a:t>
            </a:r>
          </a:p>
          <a:p>
            <a:pPr lvl="0" indent="-457200" algn="l" rtl="0">
              <a:lnSpc>
                <a:spcPct val="90000"/>
              </a:lnSpc>
              <a:spcBef>
                <a:spcPts val="0"/>
              </a:spcBef>
              <a:spcAft>
                <a:spcPts val="0"/>
              </a:spcAft>
              <a:buClr>
                <a:schemeClr val="lt1"/>
              </a:buClr>
              <a:buSzPts val="2200"/>
              <a:buFont typeface="+mj-lt"/>
              <a:buAutoNum type="arabicPeriod"/>
            </a:pPr>
            <a:r>
              <a:rPr lang="en-US" dirty="0"/>
              <a:t>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Video 1">
            <a:hlinkClick r:id="" action="ppaction://media"/>
            <a:extLst>
              <a:ext uri="{FF2B5EF4-FFF2-40B4-BE49-F238E27FC236}">
                <a16:creationId xmlns:a16="http://schemas.microsoft.com/office/drawing/2014/main" id="{BF12E7FB-5435-0BE5-1C1F-40CBEC24C180}"/>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10477500" y="5143500"/>
            <a:ext cx="17145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800"/>
    </mc:Choice>
    <mc:Fallback>
      <p:transition spd="slow" advTm="29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336095"/>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176133" y="1327382"/>
            <a:ext cx="10956561" cy="302476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000"/>
              <a:buNone/>
            </a:pPr>
            <a:r>
              <a:rPr lang="en-US" sz="2400" b="1" dirty="0"/>
              <a:t>Ranking based on severity and priority.</a:t>
            </a:r>
          </a:p>
          <a:p>
            <a:pPr indent="-457200">
              <a:spcBef>
                <a:spcPts val="0"/>
              </a:spcBef>
              <a:buSzPts val="2000"/>
              <a:buFont typeface="+mj-lt"/>
              <a:buAutoNum type="arabicPeriod"/>
            </a:pPr>
            <a:r>
              <a:rPr lang="en-US" sz="1800" b="1" dirty="0">
                <a:solidFill>
                  <a:schemeClr val="bg1"/>
                </a:solidFill>
              </a:rPr>
              <a:t>STD-003</a:t>
            </a:r>
            <a:r>
              <a:rPr lang="en-US" sz="1800" dirty="0">
                <a:solidFill>
                  <a:schemeClr val="bg1"/>
                </a:solidFill>
              </a:rPr>
              <a:t>: </a:t>
            </a:r>
            <a:r>
              <a:rPr lang="en-US" sz="1800" dirty="0">
                <a:effectLst/>
                <a:latin typeface="Calibri" panose="020F0502020204030204" pitchFamily="34" charset="0"/>
                <a:ea typeface="Calibri" panose="020F0502020204030204" pitchFamily="34" charset="0"/>
              </a:rPr>
              <a:t>Guarantee that storage for strings has sufficient space for character data and the null terminator.</a:t>
            </a:r>
            <a:endParaRPr lang="en-US" sz="1800" dirty="0">
              <a:solidFill>
                <a:schemeClr val="bg1"/>
              </a:solidFill>
            </a:endParaRPr>
          </a:p>
          <a:p>
            <a:pPr indent="-457200">
              <a:spcBef>
                <a:spcPts val="0"/>
              </a:spcBef>
              <a:buSzPts val="2000"/>
              <a:buFont typeface="+mj-lt"/>
              <a:buAutoNum type="arabicPeriod"/>
            </a:pPr>
            <a:r>
              <a:rPr lang="en-US" sz="1800" b="1" dirty="0">
                <a:solidFill>
                  <a:schemeClr val="bg1"/>
                </a:solidFill>
              </a:rPr>
              <a:t>STD-004</a:t>
            </a:r>
            <a:r>
              <a:rPr lang="en-US" sz="1800" dirty="0">
                <a:solidFill>
                  <a:schemeClr val="bg1"/>
                </a:solidFill>
              </a:rPr>
              <a:t>: </a:t>
            </a:r>
            <a:r>
              <a:rPr lang="en-US" sz="1800" dirty="0">
                <a:effectLst/>
                <a:latin typeface="Calibri" panose="020F0502020204030204" pitchFamily="34" charset="0"/>
                <a:ea typeface="Calibri" panose="020F0502020204030204" pitchFamily="34" charset="0"/>
              </a:rPr>
              <a:t>Sanitize data passed to complex subsystems.</a:t>
            </a:r>
            <a:endParaRPr lang="en-US" sz="1800" dirty="0">
              <a:solidFill>
                <a:schemeClr val="bg1"/>
              </a:solidFill>
            </a:endParaRPr>
          </a:p>
          <a:p>
            <a:pPr indent="-457200">
              <a:spcBef>
                <a:spcPts val="0"/>
              </a:spcBef>
              <a:buSzPts val="2000"/>
              <a:buFont typeface="+mj-lt"/>
              <a:buAutoNum type="arabicPeriod"/>
            </a:pPr>
            <a:r>
              <a:rPr lang="en-US" sz="1800" b="1" dirty="0">
                <a:solidFill>
                  <a:schemeClr val="bg1"/>
                </a:solidFill>
              </a:rPr>
              <a:t>STD-005</a:t>
            </a:r>
            <a:r>
              <a:rPr lang="en-US" sz="1800" dirty="0">
                <a:solidFill>
                  <a:schemeClr val="bg1"/>
                </a:solidFill>
              </a:rPr>
              <a:t>: </a:t>
            </a:r>
            <a:r>
              <a:rPr lang="en-US" sz="1800" dirty="0">
                <a:effectLst/>
                <a:latin typeface="Calibri" panose="020F0502020204030204" pitchFamily="34" charset="0"/>
                <a:ea typeface="Calibri" panose="020F0502020204030204" pitchFamily="34" charset="0"/>
              </a:rPr>
              <a:t>Do not access freed memory.</a:t>
            </a:r>
            <a:endParaRPr lang="en-US" sz="1800" dirty="0">
              <a:solidFill>
                <a:schemeClr val="bg1"/>
              </a:solidFill>
            </a:endParaRPr>
          </a:p>
          <a:p>
            <a:pPr indent="-457200">
              <a:spcBef>
                <a:spcPts val="0"/>
              </a:spcBef>
              <a:buSzPts val="2000"/>
              <a:buFont typeface="+mj-lt"/>
              <a:buAutoNum type="arabicPeriod"/>
            </a:pPr>
            <a:r>
              <a:rPr lang="en-US" sz="1800" b="1" dirty="0">
                <a:solidFill>
                  <a:schemeClr val="bg1"/>
                </a:solidFill>
              </a:rPr>
              <a:t>STD-008</a:t>
            </a:r>
            <a:r>
              <a:rPr lang="en-US" sz="1800" dirty="0">
                <a:solidFill>
                  <a:schemeClr val="bg1"/>
                </a:solidFill>
              </a:rPr>
              <a:t>: </a:t>
            </a:r>
            <a:r>
              <a:rPr lang="en-US" sz="1800" dirty="0">
                <a:effectLst/>
                <a:latin typeface="Calibri" panose="020F0502020204030204" pitchFamily="34" charset="0"/>
                <a:ea typeface="Calibri" panose="020F0502020204030204" pitchFamily="34" charset="0"/>
              </a:rPr>
              <a:t>Exclude user input from format strings.</a:t>
            </a:r>
            <a:endParaRPr lang="en-US" sz="1800" dirty="0">
              <a:solidFill>
                <a:schemeClr val="bg1"/>
              </a:solidFill>
            </a:endParaRPr>
          </a:p>
          <a:p>
            <a:pPr indent="-457200">
              <a:spcBef>
                <a:spcPts val="0"/>
              </a:spcBef>
              <a:buSzPts val="2000"/>
              <a:buFont typeface="+mj-lt"/>
              <a:buAutoNum type="arabicPeriod"/>
            </a:pPr>
            <a:r>
              <a:rPr lang="en-US" sz="1800" b="1" dirty="0">
                <a:solidFill>
                  <a:schemeClr val="bg1"/>
                </a:solidFill>
              </a:rPr>
              <a:t>STD-002</a:t>
            </a:r>
            <a:r>
              <a:rPr lang="en-US" sz="1800" dirty="0">
                <a:solidFill>
                  <a:schemeClr val="bg1"/>
                </a:solidFill>
              </a:rPr>
              <a:t>: </a:t>
            </a:r>
            <a:r>
              <a:rPr lang="en-US" sz="1800" dirty="0">
                <a:effectLst/>
                <a:latin typeface="Calibri" panose="020F0502020204030204" pitchFamily="34" charset="0"/>
                <a:ea typeface="Calibri" panose="020F0502020204030204" pitchFamily="34" charset="0"/>
              </a:rPr>
              <a:t>Do not read uninitialized memory.</a:t>
            </a:r>
            <a:endParaRPr lang="en-US" sz="1800" dirty="0">
              <a:solidFill>
                <a:schemeClr val="bg1"/>
              </a:solidFill>
            </a:endParaRPr>
          </a:p>
          <a:p>
            <a:pPr indent="-457200">
              <a:spcBef>
                <a:spcPts val="0"/>
              </a:spcBef>
              <a:buSzPts val="2000"/>
              <a:buFont typeface="+mj-lt"/>
              <a:buAutoNum type="arabicPeriod"/>
            </a:pPr>
            <a:r>
              <a:rPr lang="en-US" sz="1800" b="1" dirty="0">
                <a:solidFill>
                  <a:schemeClr val="bg1"/>
                </a:solidFill>
              </a:rPr>
              <a:t>STD-010</a:t>
            </a:r>
            <a:r>
              <a:rPr lang="en-US" sz="1800" dirty="0">
                <a:solidFill>
                  <a:schemeClr val="bg1"/>
                </a:solidFill>
              </a:rPr>
              <a:t>: </a:t>
            </a:r>
            <a:r>
              <a:rPr lang="en-US" sz="1800" dirty="0">
                <a:effectLst/>
                <a:latin typeface="Calibri" panose="020F0502020204030204" pitchFamily="34" charset="0"/>
                <a:ea typeface="Calibri" panose="020F0502020204030204" pitchFamily="34" charset="0"/>
              </a:rPr>
              <a:t>Use valid iterator ranges.</a:t>
            </a:r>
            <a:endParaRPr lang="en-US" sz="1800" dirty="0">
              <a:solidFill>
                <a:schemeClr val="bg1"/>
              </a:solidFill>
            </a:endParaRPr>
          </a:p>
          <a:p>
            <a:pPr indent="-457200">
              <a:spcBef>
                <a:spcPts val="0"/>
              </a:spcBef>
              <a:buSzPts val="2000"/>
              <a:buFont typeface="+mj-lt"/>
              <a:buAutoNum type="arabicPeriod"/>
            </a:pPr>
            <a:r>
              <a:rPr lang="en-US" sz="1800" b="1" dirty="0">
                <a:solidFill>
                  <a:schemeClr val="bg1"/>
                </a:solidFill>
              </a:rPr>
              <a:t>STD-009</a:t>
            </a:r>
            <a:r>
              <a:rPr lang="en-US" sz="1800" dirty="0">
                <a:solidFill>
                  <a:schemeClr val="bg1"/>
                </a:solidFill>
              </a:rPr>
              <a:t>: </a:t>
            </a:r>
            <a:r>
              <a:rPr lang="en-US" sz="1800" dirty="0">
                <a:effectLst/>
                <a:latin typeface="Calibri" panose="020F0502020204030204" pitchFamily="34" charset="0"/>
                <a:ea typeface="Calibri" panose="020F0502020204030204" pitchFamily="34" charset="0"/>
              </a:rPr>
              <a:t>Do not delete a polymorphic object without a virtual destructor.</a:t>
            </a:r>
            <a:endParaRPr lang="en-US" sz="1800" dirty="0">
              <a:solidFill>
                <a:schemeClr val="bg1"/>
              </a:solidFill>
            </a:endParaRPr>
          </a:p>
          <a:p>
            <a:pPr indent="-457200">
              <a:spcBef>
                <a:spcPts val="0"/>
              </a:spcBef>
              <a:buSzPts val="2000"/>
              <a:buFont typeface="+mj-lt"/>
              <a:buAutoNum type="arabicPeriod"/>
            </a:pPr>
            <a:r>
              <a:rPr lang="en-US" sz="1800" b="1" dirty="0">
                <a:solidFill>
                  <a:schemeClr val="bg1"/>
                </a:solidFill>
              </a:rPr>
              <a:t>STD-007</a:t>
            </a:r>
            <a:r>
              <a:rPr lang="en-US" sz="1800" dirty="0">
                <a:solidFill>
                  <a:schemeClr val="bg1"/>
                </a:solidFill>
              </a:rPr>
              <a:t>: </a:t>
            </a:r>
            <a:r>
              <a:rPr lang="en-US" sz="1800" dirty="0">
                <a:effectLst/>
                <a:latin typeface="Calibri" panose="020F0502020204030204" pitchFamily="34" charset="0"/>
                <a:ea typeface="Calibri" panose="020F0502020204030204" pitchFamily="34" charset="0"/>
              </a:rPr>
              <a:t>Handle all exceptions.</a:t>
            </a:r>
            <a:endParaRPr lang="en-US" sz="1800" dirty="0">
              <a:solidFill>
                <a:schemeClr val="bg1"/>
              </a:solidFill>
            </a:endParaRPr>
          </a:p>
          <a:p>
            <a:pPr indent="-457200">
              <a:spcBef>
                <a:spcPts val="0"/>
              </a:spcBef>
              <a:buSzPts val="2000"/>
              <a:buFont typeface="+mj-lt"/>
              <a:buAutoNum type="arabicPeriod"/>
            </a:pPr>
            <a:r>
              <a:rPr lang="en-US" sz="1800" b="1" dirty="0">
                <a:solidFill>
                  <a:schemeClr val="bg1"/>
                </a:solidFill>
              </a:rPr>
              <a:t>STD-001</a:t>
            </a:r>
            <a:r>
              <a:rPr lang="en-US" sz="1800" dirty="0">
                <a:solidFill>
                  <a:schemeClr val="bg1"/>
                </a:solidFill>
              </a:rPr>
              <a:t>: </a:t>
            </a:r>
            <a:r>
              <a:rPr lang="en-US" sz="1800" dirty="0">
                <a:effectLst/>
                <a:latin typeface="Calibri" panose="020F0502020204030204" pitchFamily="34" charset="0"/>
                <a:ea typeface="Calibri" panose="020F0502020204030204" pitchFamily="34" charset="0"/>
              </a:rPr>
              <a:t>Declare identifiers before using them. Do not declare a function with an implicit return type.</a:t>
            </a:r>
            <a:endParaRPr lang="en-US" sz="1800" dirty="0">
              <a:solidFill>
                <a:schemeClr val="bg1"/>
              </a:solidFill>
            </a:endParaRPr>
          </a:p>
          <a:p>
            <a:pPr indent="-457200">
              <a:spcBef>
                <a:spcPts val="0"/>
              </a:spcBef>
              <a:buSzPts val="2000"/>
              <a:buFont typeface="+mj-lt"/>
              <a:buAutoNum type="arabicPeriod"/>
            </a:pPr>
            <a:r>
              <a:rPr lang="en-US" sz="1800" b="1" dirty="0">
                <a:solidFill>
                  <a:schemeClr val="bg1"/>
                </a:solidFill>
              </a:rPr>
              <a:t>STD-006</a:t>
            </a:r>
            <a:r>
              <a:rPr lang="en-US" sz="1800" dirty="0">
                <a:solidFill>
                  <a:schemeClr val="bg1"/>
                </a:solidFill>
              </a:rPr>
              <a:t>: </a:t>
            </a:r>
            <a:r>
              <a:rPr lang="en-US" sz="1800" dirty="0">
                <a:effectLst/>
                <a:latin typeface="Calibri" panose="020F0502020204030204" pitchFamily="34" charset="0"/>
                <a:ea typeface="Calibri" panose="020F0502020204030204" pitchFamily="34" charset="0"/>
              </a:rPr>
              <a:t>Incorporate diagnostic tests using assertions.</a:t>
            </a:r>
            <a:endParaRPr lang="en-US" sz="1800" dirty="0">
              <a:solidFill>
                <a:schemeClr val="bg1"/>
              </a:solidFill>
            </a:endParaRPr>
          </a:p>
          <a:p>
            <a:pPr lvl="0" indent="-457200" algn="l" rtl="0">
              <a:lnSpc>
                <a:spcPct val="90000"/>
              </a:lnSpc>
              <a:spcBef>
                <a:spcPts val="0"/>
              </a:spcBef>
              <a:spcAft>
                <a:spcPts val="0"/>
              </a:spcAft>
              <a:buClr>
                <a:schemeClr val="lt1"/>
              </a:buClr>
              <a:buSzPts val="2000"/>
              <a:buFont typeface="+mj-lt"/>
              <a:buAutoNum type="arabicPeriod"/>
            </a:pPr>
            <a:endParaRPr lang="en-US"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31EC74CE-0119-851C-A2A4-0D9E2C3638DD}"/>
              </a:ext>
            </a:extLst>
          </p:cNvPr>
          <p:cNvGraphicFramePr>
            <a:graphicFrameLocks noGrp="1"/>
          </p:cNvGraphicFramePr>
          <p:nvPr>
            <p:extLst>
              <p:ext uri="{D42A27DB-BD31-4B8C-83A1-F6EECF244321}">
                <p14:modId xmlns:p14="http://schemas.microsoft.com/office/powerpoint/2010/main" val="362540031"/>
              </p:ext>
            </p:extLst>
          </p:nvPr>
        </p:nvGraphicFramePr>
        <p:xfrm>
          <a:off x="2158906" y="4276268"/>
          <a:ext cx="7874188" cy="2541759"/>
        </p:xfrm>
        <a:graphic>
          <a:graphicData uri="http://schemas.openxmlformats.org/drawingml/2006/table">
            <a:tbl>
              <a:tblPr firstRow="1" bandRow="1">
                <a:tableStyleId>{802198C4-3087-4945-87E3-76CBB3509B7E}</a:tableStyleId>
              </a:tblPr>
              <a:tblGrid>
                <a:gridCol w="1415338">
                  <a:extLst>
                    <a:ext uri="{9D8B030D-6E8A-4147-A177-3AD203B41FA5}">
                      <a16:colId xmlns:a16="http://schemas.microsoft.com/office/drawing/2014/main" val="373408742"/>
                    </a:ext>
                  </a:extLst>
                </a:gridCol>
                <a:gridCol w="1291770">
                  <a:extLst>
                    <a:ext uri="{9D8B030D-6E8A-4147-A177-3AD203B41FA5}">
                      <a16:colId xmlns:a16="http://schemas.microsoft.com/office/drawing/2014/main" val="1925483639"/>
                    </a:ext>
                  </a:extLst>
                </a:gridCol>
                <a:gridCol w="1291770">
                  <a:extLst>
                    <a:ext uri="{9D8B030D-6E8A-4147-A177-3AD203B41FA5}">
                      <a16:colId xmlns:a16="http://schemas.microsoft.com/office/drawing/2014/main" val="4046077187"/>
                    </a:ext>
                  </a:extLst>
                </a:gridCol>
                <a:gridCol w="1291770">
                  <a:extLst>
                    <a:ext uri="{9D8B030D-6E8A-4147-A177-3AD203B41FA5}">
                      <a16:colId xmlns:a16="http://schemas.microsoft.com/office/drawing/2014/main" val="1743226259"/>
                    </a:ext>
                  </a:extLst>
                </a:gridCol>
                <a:gridCol w="1291770">
                  <a:extLst>
                    <a:ext uri="{9D8B030D-6E8A-4147-A177-3AD203B41FA5}">
                      <a16:colId xmlns:a16="http://schemas.microsoft.com/office/drawing/2014/main" val="882922438"/>
                    </a:ext>
                  </a:extLst>
                </a:gridCol>
                <a:gridCol w="1291770">
                  <a:extLst>
                    <a:ext uri="{9D8B030D-6E8A-4147-A177-3AD203B41FA5}">
                      <a16:colId xmlns:a16="http://schemas.microsoft.com/office/drawing/2014/main" val="2393931998"/>
                    </a:ext>
                  </a:extLst>
                </a:gridCol>
              </a:tblGrid>
              <a:tr h="255759">
                <a:tc>
                  <a:txBody>
                    <a:bodyPr/>
                    <a:lstStyle/>
                    <a:p>
                      <a:pPr algn="ctr"/>
                      <a:r>
                        <a:rPr lang="en-US" sz="900" b="1" dirty="0">
                          <a:solidFill>
                            <a:schemeClr val="bg1"/>
                          </a:solidFill>
                        </a:rPr>
                        <a:t>Rule</a:t>
                      </a:r>
                    </a:p>
                  </a:txBody>
                  <a:tcPr/>
                </a:tc>
                <a:tc>
                  <a:txBody>
                    <a:bodyPr/>
                    <a:lstStyle/>
                    <a:p>
                      <a:pPr algn="ctr"/>
                      <a:r>
                        <a:rPr lang="en-US" sz="900" b="1" dirty="0">
                          <a:solidFill>
                            <a:schemeClr val="bg1"/>
                          </a:solidFill>
                        </a:rPr>
                        <a:t>Severity</a:t>
                      </a:r>
                    </a:p>
                  </a:txBody>
                  <a:tcPr/>
                </a:tc>
                <a:tc>
                  <a:txBody>
                    <a:bodyPr/>
                    <a:lstStyle/>
                    <a:p>
                      <a:pPr algn="ctr"/>
                      <a:r>
                        <a:rPr lang="en-US" sz="900" b="1" dirty="0">
                          <a:solidFill>
                            <a:schemeClr val="bg1"/>
                          </a:solidFill>
                        </a:rPr>
                        <a:t>Likelihood</a:t>
                      </a:r>
                    </a:p>
                  </a:txBody>
                  <a:tcPr/>
                </a:tc>
                <a:tc>
                  <a:txBody>
                    <a:bodyPr/>
                    <a:lstStyle/>
                    <a:p>
                      <a:pPr algn="ctr"/>
                      <a:r>
                        <a:rPr lang="en-US" sz="900" b="1" dirty="0">
                          <a:solidFill>
                            <a:schemeClr val="bg1"/>
                          </a:solidFill>
                        </a:rPr>
                        <a:t>Remediation Cost</a:t>
                      </a:r>
                    </a:p>
                  </a:txBody>
                  <a:tcPr/>
                </a:tc>
                <a:tc>
                  <a:txBody>
                    <a:bodyPr/>
                    <a:lstStyle/>
                    <a:p>
                      <a:pPr algn="ctr"/>
                      <a:r>
                        <a:rPr lang="en-US" sz="900" b="1" dirty="0">
                          <a:solidFill>
                            <a:schemeClr val="bg1"/>
                          </a:solidFill>
                        </a:rPr>
                        <a:t>Priority</a:t>
                      </a:r>
                    </a:p>
                  </a:txBody>
                  <a:tcPr/>
                </a:tc>
                <a:tc>
                  <a:txBody>
                    <a:bodyPr/>
                    <a:lstStyle/>
                    <a:p>
                      <a:pPr algn="ctr"/>
                      <a:r>
                        <a:rPr lang="en-US" sz="900" b="1" dirty="0">
                          <a:solidFill>
                            <a:schemeClr val="bg1"/>
                          </a:solidFill>
                        </a:rPr>
                        <a:t>Level</a:t>
                      </a:r>
                    </a:p>
                  </a:txBody>
                  <a:tcPr/>
                </a:tc>
                <a:extLst>
                  <a:ext uri="{0D108BD9-81ED-4DB2-BD59-A6C34878D82A}">
                    <a16:rowId xmlns:a16="http://schemas.microsoft.com/office/drawing/2014/main" val="3636616728"/>
                  </a:ext>
                </a:extLst>
              </a:tr>
              <a:tr h="207948">
                <a:tc>
                  <a:txBody>
                    <a:bodyPr/>
                    <a:lstStyle/>
                    <a:p>
                      <a:pPr algn="ctr"/>
                      <a:r>
                        <a:rPr lang="en-US" sz="900" b="1" dirty="0">
                          <a:solidFill>
                            <a:schemeClr val="bg1"/>
                          </a:solidFill>
                        </a:rPr>
                        <a:t>STD-001-CLG</a:t>
                      </a:r>
                    </a:p>
                  </a:txBody>
                  <a:tcPr/>
                </a:tc>
                <a:tc>
                  <a:txBody>
                    <a:bodyPr/>
                    <a:lstStyle/>
                    <a:p>
                      <a:pPr algn="ctr"/>
                      <a:r>
                        <a:rPr lang="en-US" sz="900" dirty="0">
                          <a:solidFill>
                            <a:schemeClr val="bg1"/>
                          </a:solidFill>
                        </a:rPr>
                        <a:t>LOW</a:t>
                      </a:r>
                    </a:p>
                  </a:txBody>
                  <a:tcPr/>
                </a:tc>
                <a:tc>
                  <a:txBody>
                    <a:bodyPr/>
                    <a:lstStyle/>
                    <a:p>
                      <a:pPr algn="ctr"/>
                      <a:r>
                        <a:rPr lang="en-US" sz="900" dirty="0">
                          <a:solidFill>
                            <a:schemeClr val="bg1"/>
                          </a:solidFill>
                        </a:rPr>
                        <a:t>UNLIKELY</a:t>
                      </a:r>
                    </a:p>
                  </a:txBody>
                  <a:tcPr/>
                </a:tc>
                <a:tc>
                  <a:txBody>
                    <a:bodyPr/>
                    <a:lstStyle/>
                    <a:p>
                      <a:pPr algn="ctr"/>
                      <a:r>
                        <a:rPr lang="en-US" sz="900" dirty="0">
                          <a:solidFill>
                            <a:schemeClr val="bg1"/>
                          </a:solidFill>
                        </a:rPr>
                        <a:t>LOW</a:t>
                      </a:r>
                    </a:p>
                  </a:txBody>
                  <a:tcPr/>
                </a:tc>
                <a:tc>
                  <a:txBody>
                    <a:bodyPr/>
                    <a:lstStyle/>
                    <a:p>
                      <a:pPr algn="ctr"/>
                      <a:r>
                        <a:rPr lang="en-US" sz="900" dirty="0">
                          <a:solidFill>
                            <a:schemeClr val="bg1"/>
                          </a:solidFill>
                        </a:rPr>
                        <a:t>3</a:t>
                      </a:r>
                    </a:p>
                  </a:txBody>
                  <a:tcPr/>
                </a:tc>
                <a:tc>
                  <a:txBody>
                    <a:bodyPr/>
                    <a:lstStyle/>
                    <a:p>
                      <a:pPr algn="ctr"/>
                      <a:r>
                        <a:rPr lang="en-US" sz="900" dirty="0">
                          <a:solidFill>
                            <a:schemeClr val="bg1"/>
                          </a:solidFill>
                        </a:rPr>
                        <a:t>3</a:t>
                      </a:r>
                    </a:p>
                  </a:txBody>
                  <a:tcPr/>
                </a:tc>
                <a:extLst>
                  <a:ext uri="{0D108BD9-81ED-4DB2-BD59-A6C34878D82A}">
                    <a16:rowId xmlns:a16="http://schemas.microsoft.com/office/drawing/2014/main" val="1738292156"/>
                  </a:ext>
                </a:extLst>
              </a:tr>
              <a:tr h="207948">
                <a:tc>
                  <a:txBody>
                    <a:bodyPr/>
                    <a:lstStyle/>
                    <a:p>
                      <a:pPr algn="ctr"/>
                      <a:r>
                        <a:rPr lang="en-US" sz="900" b="1" dirty="0">
                          <a:solidFill>
                            <a:schemeClr val="bg1"/>
                          </a:solidFill>
                        </a:rPr>
                        <a:t>STD-002-CPP</a:t>
                      </a:r>
                    </a:p>
                  </a:txBody>
                  <a:tcPr/>
                </a:tc>
                <a:tc>
                  <a:txBody>
                    <a:bodyPr/>
                    <a:lstStyle/>
                    <a:p>
                      <a:pPr algn="ctr"/>
                      <a:r>
                        <a:rPr lang="en-US" sz="900" dirty="0">
                          <a:solidFill>
                            <a:schemeClr val="bg1"/>
                          </a:solidFill>
                        </a:rPr>
                        <a:t>HIGH</a:t>
                      </a:r>
                    </a:p>
                  </a:txBody>
                  <a:tcPr/>
                </a:tc>
                <a:tc>
                  <a:txBody>
                    <a:bodyPr/>
                    <a:lstStyle/>
                    <a:p>
                      <a:pPr algn="ctr"/>
                      <a:r>
                        <a:rPr lang="en-US" sz="900" dirty="0">
                          <a:solidFill>
                            <a:schemeClr val="bg1"/>
                          </a:solidFill>
                        </a:rPr>
                        <a:t>PROBABLE</a:t>
                      </a:r>
                    </a:p>
                  </a:txBody>
                  <a:tcPr/>
                </a:tc>
                <a:tc>
                  <a:txBody>
                    <a:bodyPr/>
                    <a:lstStyle/>
                    <a:p>
                      <a:pPr algn="ctr"/>
                      <a:r>
                        <a:rPr lang="en-US" sz="900" dirty="0">
                          <a:solidFill>
                            <a:schemeClr val="bg1"/>
                          </a:solidFill>
                        </a:rPr>
                        <a:t>MEDIUM</a:t>
                      </a:r>
                    </a:p>
                  </a:txBody>
                  <a:tcPr/>
                </a:tc>
                <a:tc>
                  <a:txBody>
                    <a:bodyPr/>
                    <a:lstStyle/>
                    <a:p>
                      <a:pPr algn="ctr"/>
                      <a:r>
                        <a:rPr lang="en-US" sz="900" dirty="0">
                          <a:solidFill>
                            <a:schemeClr val="bg1"/>
                          </a:solidFill>
                        </a:rPr>
                        <a:t>12</a:t>
                      </a:r>
                    </a:p>
                  </a:txBody>
                  <a:tcPr/>
                </a:tc>
                <a:tc>
                  <a:txBody>
                    <a:bodyPr/>
                    <a:lstStyle/>
                    <a:p>
                      <a:pPr algn="ctr"/>
                      <a:r>
                        <a:rPr lang="en-US" sz="900" dirty="0">
                          <a:solidFill>
                            <a:schemeClr val="bg1"/>
                          </a:solidFill>
                        </a:rPr>
                        <a:t>1</a:t>
                      </a:r>
                    </a:p>
                  </a:txBody>
                  <a:tcPr/>
                </a:tc>
                <a:extLst>
                  <a:ext uri="{0D108BD9-81ED-4DB2-BD59-A6C34878D82A}">
                    <a16:rowId xmlns:a16="http://schemas.microsoft.com/office/drawing/2014/main" val="2440595613"/>
                  </a:ext>
                </a:extLst>
              </a:tr>
              <a:tr h="207948">
                <a:tc>
                  <a:txBody>
                    <a:bodyPr/>
                    <a:lstStyle/>
                    <a:p>
                      <a:pPr algn="ctr"/>
                      <a:r>
                        <a:rPr lang="en-US" sz="900" b="1" dirty="0">
                          <a:solidFill>
                            <a:schemeClr val="bg1"/>
                          </a:solidFill>
                        </a:rPr>
                        <a:t>STD-003-CPP</a:t>
                      </a:r>
                    </a:p>
                  </a:txBody>
                  <a:tcPr/>
                </a:tc>
                <a:tc>
                  <a:txBody>
                    <a:bodyPr/>
                    <a:lstStyle/>
                    <a:p>
                      <a:pPr algn="ctr"/>
                      <a:r>
                        <a:rPr lang="en-US" sz="900" dirty="0">
                          <a:solidFill>
                            <a:schemeClr val="bg1"/>
                          </a:solidFill>
                        </a:rPr>
                        <a:t>HIGH</a:t>
                      </a:r>
                    </a:p>
                  </a:txBody>
                  <a:tcPr/>
                </a:tc>
                <a:tc>
                  <a:txBody>
                    <a:bodyPr/>
                    <a:lstStyle/>
                    <a:p>
                      <a:pPr algn="ctr"/>
                      <a:r>
                        <a:rPr lang="en-US" sz="900" dirty="0">
                          <a:solidFill>
                            <a:schemeClr val="bg1"/>
                          </a:solidFill>
                        </a:rPr>
                        <a:t>LIKELY</a:t>
                      </a:r>
                    </a:p>
                  </a:txBody>
                  <a:tcPr/>
                </a:tc>
                <a:tc>
                  <a:txBody>
                    <a:bodyPr/>
                    <a:lstStyle/>
                    <a:p>
                      <a:pPr algn="ctr"/>
                      <a:r>
                        <a:rPr lang="en-US" sz="900" dirty="0">
                          <a:solidFill>
                            <a:schemeClr val="bg1"/>
                          </a:solidFill>
                        </a:rPr>
                        <a:t>MEDIUM</a:t>
                      </a:r>
                    </a:p>
                  </a:txBody>
                  <a:tcPr/>
                </a:tc>
                <a:tc>
                  <a:txBody>
                    <a:bodyPr/>
                    <a:lstStyle/>
                    <a:p>
                      <a:pPr algn="ctr"/>
                      <a:r>
                        <a:rPr lang="en-US" sz="900" dirty="0">
                          <a:solidFill>
                            <a:schemeClr val="bg1"/>
                          </a:solidFill>
                        </a:rPr>
                        <a:t>18</a:t>
                      </a:r>
                    </a:p>
                  </a:txBody>
                  <a:tcPr/>
                </a:tc>
                <a:tc>
                  <a:txBody>
                    <a:bodyPr/>
                    <a:lstStyle/>
                    <a:p>
                      <a:pPr algn="ctr"/>
                      <a:r>
                        <a:rPr lang="en-US" sz="900" dirty="0">
                          <a:solidFill>
                            <a:schemeClr val="bg1"/>
                          </a:solidFill>
                        </a:rPr>
                        <a:t>1</a:t>
                      </a:r>
                    </a:p>
                  </a:txBody>
                  <a:tcPr/>
                </a:tc>
                <a:extLst>
                  <a:ext uri="{0D108BD9-81ED-4DB2-BD59-A6C34878D82A}">
                    <a16:rowId xmlns:a16="http://schemas.microsoft.com/office/drawing/2014/main" val="2619820792"/>
                  </a:ext>
                </a:extLst>
              </a:tr>
              <a:tr h="207948">
                <a:tc>
                  <a:txBody>
                    <a:bodyPr/>
                    <a:lstStyle/>
                    <a:p>
                      <a:pPr algn="ctr"/>
                      <a:r>
                        <a:rPr lang="en-US" sz="900" b="1" dirty="0">
                          <a:solidFill>
                            <a:schemeClr val="bg1"/>
                          </a:solidFill>
                        </a:rPr>
                        <a:t>STD-004-CLG</a:t>
                      </a:r>
                    </a:p>
                  </a:txBody>
                  <a:tcPr/>
                </a:tc>
                <a:tc>
                  <a:txBody>
                    <a:bodyPr/>
                    <a:lstStyle/>
                    <a:p>
                      <a:pPr algn="ctr"/>
                      <a:r>
                        <a:rPr lang="en-US" sz="900" dirty="0">
                          <a:solidFill>
                            <a:schemeClr val="bg1"/>
                          </a:solidFill>
                        </a:rPr>
                        <a:t>HIGH</a:t>
                      </a:r>
                    </a:p>
                  </a:txBody>
                  <a:tcPr/>
                </a:tc>
                <a:tc>
                  <a:txBody>
                    <a:bodyPr/>
                    <a:lstStyle/>
                    <a:p>
                      <a:pPr algn="ctr"/>
                      <a:r>
                        <a:rPr lang="en-US" sz="900" dirty="0">
                          <a:solidFill>
                            <a:schemeClr val="bg1"/>
                          </a:solidFill>
                        </a:rPr>
                        <a:t>LIKELY</a:t>
                      </a:r>
                    </a:p>
                  </a:txBody>
                  <a:tcPr/>
                </a:tc>
                <a:tc>
                  <a:txBody>
                    <a:bodyPr/>
                    <a:lstStyle/>
                    <a:p>
                      <a:pPr algn="ctr"/>
                      <a:r>
                        <a:rPr lang="en-US" sz="900" dirty="0">
                          <a:solidFill>
                            <a:schemeClr val="bg1"/>
                          </a:solidFill>
                        </a:rPr>
                        <a:t>MEDIUM</a:t>
                      </a:r>
                    </a:p>
                  </a:txBody>
                  <a:tcPr/>
                </a:tc>
                <a:tc>
                  <a:txBody>
                    <a:bodyPr/>
                    <a:lstStyle/>
                    <a:p>
                      <a:pPr algn="ctr"/>
                      <a:r>
                        <a:rPr lang="en-US" sz="900" dirty="0">
                          <a:solidFill>
                            <a:schemeClr val="bg1"/>
                          </a:solidFill>
                        </a:rPr>
                        <a:t>18</a:t>
                      </a:r>
                    </a:p>
                  </a:txBody>
                  <a:tcPr/>
                </a:tc>
                <a:tc>
                  <a:txBody>
                    <a:bodyPr/>
                    <a:lstStyle/>
                    <a:p>
                      <a:pPr algn="ctr"/>
                      <a:r>
                        <a:rPr lang="en-US" sz="900" dirty="0">
                          <a:solidFill>
                            <a:schemeClr val="bg1"/>
                          </a:solidFill>
                        </a:rPr>
                        <a:t>1</a:t>
                      </a:r>
                    </a:p>
                  </a:txBody>
                  <a:tcPr/>
                </a:tc>
                <a:extLst>
                  <a:ext uri="{0D108BD9-81ED-4DB2-BD59-A6C34878D82A}">
                    <a16:rowId xmlns:a16="http://schemas.microsoft.com/office/drawing/2014/main" val="1227045065"/>
                  </a:ext>
                </a:extLst>
              </a:tr>
              <a:tr h="207948">
                <a:tc>
                  <a:txBody>
                    <a:bodyPr/>
                    <a:lstStyle/>
                    <a:p>
                      <a:pPr algn="ctr"/>
                      <a:r>
                        <a:rPr lang="en-US" sz="900" b="1" dirty="0">
                          <a:solidFill>
                            <a:schemeClr val="bg1"/>
                          </a:solidFill>
                        </a:rPr>
                        <a:t>STD-005-CPP</a:t>
                      </a:r>
                    </a:p>
                  </a:txBody>
                  <a:tcPr/>
                </a:tc>
                <a:tc>
                  <a:txBody>
                    <a:bodyPr/>
                    <a:lstStyle/>
                    <a:p>
                      <a:pPr algn="ctr"/>
                      <a:r>
                        <a:rPr lang="en-US" sz="900" dirty="0">
                          <a:solidFill>
                            <a:schemeClr val="bg1"/>
                          </a:solidFill>
                        </a:rPr>
                        <a:t>HIGH</a:t>
                      </a:r>
                    </a:p>
                  </a:txBody>
                  <a:tcPr/>
                </a:tc>
                <a:tc>
                  <a:txBody>
                    <a:bodyPr/>
                    <a:lstStyle/>
                    <a:p>
                      <a:pPr algn="ctr"/>
                      <a:r>
                        <a:rPr lang="en-US" sz="900" dirty="0">
                          <a:solidFill>
                            <a:schemeClr val="bg1"/>
                          </a:solidFill>
                        </a:rPr>
                        <a:t>LIKELY</a:t>
                      </a:r>
                    </a:p>
                  </a:txBody>
                  <a:tcPr/>
                </a:tc>
                <a:tc>
                  <a:txBody>
                    <a:bodyPr/>
                    <a:lstStyle/>
                    <a:p>
                      <a:pPr algn="ctr"/>
                      <a:r>
                        <a:rPr lang="en-US" sz="900" dirty="0">
                          <a:solidFill>
                            <a:schemeClr val="bg1"/>
                          </a:solidFill>
                        </a:rPr>
                        <a:t>MEDIUM</a:t>
                      </a:r>
                    </a:p>
                  </a:txBody>
                  <a:tcPr/>
                </a:tc>
                <a:tc>
                  <a:txBody>
                    <a:bodyPr/>
                    <a:lstStyle/>
                    <a:p>
                      <a:pPr algn="ctr"/>
                      <a:r>
                        <a:rPr lang="en-US" sz="900" dirty="0">
                          <a:solidFill>
                            <a:schemeClr val="bg1"/>
                          </a:solidFill>
                        </a:rPr>
                        <a:t>18</a:t>
                      </a:r>
                    </a:p>
                  </a:txBody>
                  <a:tcPr/>
                </a:tc>
                <a:tc>
                  <a:txBody>
                    <a:bodyPr/>
                    <a:lstStyle/>
                    <a:p>
                      <a:pPr algn="ctr"/>
                      <a:r>
                        <a:rPr lang="en-US" sz="900" dirty="0">
                          <a:solidFill>
                            <a:schemeClr val="bg1"/>
                          </a:solidFill>
                        </a:rPr>
                        <a:t>1</a:t>
                      </a:r>
                    </a:p>
                  </a:txBody>
                  <a:tcPr/>
                </a:tc>
                <a:extLst>
                  <a:ext uri="{0D108BD9-81ED-4DB2-BD59-A6C34878D82A}">
                    <a16:rowId xmlns:a16="http://schemas.microsoft.com/office/drawing/2014/main" val="3050131079"/>
                  </a:ext>
                </a:extLst>
              </a:tr>
              <a:tr h="207948">
                <a:tc>
                  <a:txBody>
                    <a:bodyPr/>
                    <a:lstStyle/>
                    <a:p>
                      <a:pPr algn="ctr"/>
                      <a:r>
                        <a:rPr lang="en-US" sz="900" b="1" dirty="0">
                          <a:solidFill>
                            <a:schemeClr val="bg1"/>
                          </a:solidFill>
                        </a:rPr>
                        <a:t>STD-006-CLG</a:t>
                      </a:r>
                    </a:p>
                  </a:txBody>
                  <a:tcPr/>
                </a:tc>
                <a:tc>
                  <a:txBody>
                    <a:bodyPr/>
                    <a:lstStyle/>
                    <a:p>
                      <a:pPr algn="ctr"/>
                      <a:r>
                        <a:rPr lang="en-US" sz="900" dirty="0">
                          <a:solidFill>
                            <a:schemeClr val="bg1"/>
                          </a:solidFill>
                        </a:rPr>
                        <a:t>LOW</a:t>
                      </a:r>
                    </a:p>
                  </a:txBody>
                  <a:tcPr/>
                </a:tc>
                <a:tc>
                  <a:txBody>
                    <a:bodyPr/>
                    <a:lstStyle/>
                    <a:p>
                      <a:pPr algn="ctr"/>
                      <a:r>
                        <a:rPr lang="en-US" sz="900" dirty="0">
                          <a:solidFill>
                            <a:schemeClr val="bg1"/>
                          </a:solidFill>
                        </a:rPr>
                        <a:t>UNLIKELY</a:t>
                      </a:r>
                    </a:p>
                  </a:txBody>
                  <a:tcPr/>
                </a:tc>
                <a:tc>
                  <a:txBody>
                    <a:bodyPr/>
                    <a:lstStyle/>
                    <a:p>
                      <a:pPr algn="ctr"/>
                      <a:r>
                        <a:rPr lang="en-US" sz="900" dirty="0">
                          <a:solidFill>
                            <a:schemeClr val="bg1"/>
                          </a:solidFill>
                        </a:rPr>
                        <a:t>HIGH</a:t>
                      </a:r>
                    </a:p>
                  </a:txBody>
                  <a:tcPr/>
                </a:tc>
                <a:tc>
                  <a:txBody>
                    <a:bodyPr/>
                    <a:lstStyle/>
                    <a:p>
                      <a:pPr algn="ctr"/>
                      <a:r>
                        <a:rPr lang="en-US" sz="900" dirty="0">
                          <a:solidFill>
                            <a:schemeClr val="bg1"/>
                          </a:solidFill>
                        </a:rPr>
                        <a:t>1</a:t>
                      </a:r>
                    </a:p>
                  </a:txBody>
                  <a:tcPr/>
                </a:tc>
                <a:tc>
                  <a:txBody>
                    <a:bodyPr/>
                    <a:lstStyle/>
                    <a:p>
                      <a:pPr algn="ctr"/>
                      <a:r>
                        <a:rPr lang="en-US" sz="900" dirty="0">
                          <a:solidFill>
                            <a:schemeClr val="bg1"/>
                          </a:solidFill>
                        </a:rPr>
                        <a:t>3</a:t>
                      </a:r>
                    </a:p>
                  </a:txBody>
                  <a:tcPr/>
                </a:tc>
                <a:extLst>
                  <a:ext uri="{0D108BD9-81ED-4DB2-BD59-A6C34878D82A}">
                    <a16:rowId xmlns:a16="http://schemas.microsoft.com/office/drawing/2014/main" val="3492612810"/>
                  </a:ext>
                </a:extLst>
              </a:tr>
              <a:tr h="207948">
                <a:tc>
                  <a:txBody>
                    <a:bodyPr/>
                    <a:lstStyle/>
                    <a:p>
                      <a:pPr algn="ctr"/>
                      <a:r>
                        <a:rPr lang="en-US" sz="900" b="1" dirty="0">
                          <a:solidFill>
                            <a:schemeClr val="bg1"/>
                          </a:solidFill>
                        </a:rPr>
                        <a:t>STD-007-CPP</a:t>
                      </a:r>
                    </a:p>
                  </a:txBody>
                  <a:tcPr/>
                </a:tc>
                <a:tc>
                  <a:txBody>
                    <a:bodyPr/>
                    <a:lstStyle/>
                    <a:p>
                      <a:pPr algn="ctr"/>
                      <a:r>
                        <a:rPr lang="en-US" sz="900" dirty="0">
                          <a:solidFill>
                            <a:schemeClr val="bg1"/>
                          </a:solidFill>
                        </a:rPr>
                        <a:t>LOW</a:t>
                      </a:r>
                    </a:p>
                  </a:txBody>
                  <a:tcPr/>
                </a:tc>
                <a:tc>
                  <a:txBody>
                    <a:bodyPr/>
                    <a:lstStyle/>
                    <a:p>
                      <a:pPr algn="ctr"/>
                      <a:r>
                        <a:rPr lang="en-US" sz="900" dirty="0">
                          <a:solidFill>
                            <a:schemeClr val="bg1"/>
                          </a:solidFill>
                        </a:rPr>
                        <a:t>PROBABLE</a:t>
                      </a:r>
                    </a:p>
                  </a:txBody>
                  <a:tcPr/>
                </a:tc>
                <a:tc>
                  <a:txBody>
                    <a:bodyPr/>
                    <a:lstStyle/>
                    <a:p>
                      <a:pPr algn="ctr"/>
                      <a:r>
                        <a:rPr lang="en-US" sz="900" dirty="0">
                          <a:solidFill>
                            <a:schemeClr val="bg1"/>
                          </a:solidFill>
                        </a:rPr>
                        <a:t>MEDIUM</a:t>
                      </a:r>
                    </a:p>
                  </a:txBody>
                  <a:tcPr/>
                </a:tc>
                <a:tc>
                  <a:txBody>
                    <a:bodyPr/>
                    <a:lstStyle/>
                    <a:p>
                      <a:pPr algn="ctr"/>
                      <a:r>
                        <a:rPr lang="en-US" sz="900" dirty="0">
                          <a:solidFill>
                            <a:schemeClr val="bg1"/>
                          </a:solidFill>
                        </a:rPr>
                        <a:t>4</a:t>
                      </a:r>
                    </a:p>
                  </a:txBody>
                  <a:tcPr/>
                </a:tc>
                <a:tc>
                  <a:txBody>
                    <a:bodyPr/>
                    <a:lstStyle/>
                    <a:p>
                      <a:pPr algn="ctr"/>
                      <a:r>
                        <a:rPr lang="en-US" sz="900" dirty="0">
                          <a:solidFill>
                            <a:schemeClr val="bg1"/>
                          </a:solidFill>
                        </a:rPr>
                        <a:t>3</a:t>
                      </a:r>
                    </a:p>
                  </a:txBody>
                  <a:tcPr/>
                </a:tc>
                <a:extLst>
                  <a:ext uri="{0D108BD9-81ED-4DB2-BD59-A6C34878D82A}">
                    <a16:rowId xmlns:a16="http://schemas.microsoft.com/office/drawing/2014/main" val="3977624294"/>
                  </a:ext>
                </a:extLst>
              </a:tr>
              <a:tr h="207948">
                <a:tc>
                  <a:txBody>
                    <a:bodyPr/>
                    <a:lstStyle/>
                    <a:p>
                      <a:pPr algn="ctr"/>
                      <a:r>
                        <a:rPr lang="en-US" sz="900" b="1" dirty="0">
                          <a:solidFill>
                            <a:schemeClr val="bg1"/>
                          </a:solidFill>
                        </a:rPr>
                        <a:t>STD-008-CLG</a:t>
                      </a:r>
                    </a:p>
                  </a:txBody>
                  <a:tcPr/>
                </a:tc>
                <a:tc>
                  <a:txBody>
                    <a:bodyPr/>
                    <a:lstStyle/>
                    <a:p>
                      <a:pPr algn="ctr"/>
                      <a:r>
                        <a:rPr lang="en-US" sz="900" dirty="0">
                          <a:solidFill>
                            <a:schemeClr val="bg1"/>
                          </a:solidFill>
                        </a:rPr>
                        <a:t>HIGH</a:t>
                      </a:r>
                    </a:p>
                  </a:txBody>
                  <a:tcPr/>
                </a:tc>
                <a:tc>
                  <a:txBody>
                    <a:bodyPr/>
                    <a:lstStyle/>
                    <a:p>
                      <a:pPr algn="ctr"/>
                      <a:r>
                        <a:rPr lang="en-US" sz="900" dirty="0">
                          <a:solidFill>
                            <a:schemeClr val="bg1"/>
                          </a:solidFill>
                        </a:rPr>
                        <a:t>LIKELY</a:t>
                      </a:r>
                    </a:p>
                  </a:txBody>
                  <a:tcPr/>
                </a:tc>
                <a:tc>
                  <a:txBody>
                    <a:bodyPr/>
                    <a:lstStyle/>
                    <a:p>
                      <a:pPr algn="ctr"/>
                      <a:r>
                        <a:rPr lang="en-US" sz="900" dirty="0">
                          <a:solidFill>
                            <a:schemeClr val="bg1"/>
                          </a:solidFill>
                        </a:rPr>
                        <a:t>MEDIUM</a:t>
                      </a:r>
                    </a:p>
                  </a:txBody>
                  <a:tcPr/>
                </a:tc>
                <a:tc>
                  <a:txBody>
                    <a:bodyPr/>
                    <a:lstStyle/>
                    <a:p>
                      <a:pPr algn="ctr"/>
                      <a:r>
                        <a:rPr lang="en-US" sz="900" dirty="0">
                          <a:solidFill>
                            <a:schemeClr val="bg1"/>
                          </a:solidFill>
                        </a:rPr>
                        <a:t>18</a:t>
                      </a:r>
                    </a:p>
                  </a:txBody>
                  <a:tcPr/>
                </a:tc>
                <a:tc>
                  <a:txBody>
                    <a:bodyPr/>
                    <a:lstStyle/>
                    <a:p>
                      <a:pPr algn="ctr"/>
                      <a:r>
                        <a:rPr lang="en-US" sz="900" dirty="0">
                          <a:solidFill>
                            <a:schemeClr val="bg1"/>
                          </a:solidFill>
                        </a:rPr>
                        <a:t>1</a:t>
                      </a:r>
                    </a:p>
                  </a:txBody>
                  <a:tcPr/>
                </a:tc>
                <a:extLst>
                  <a:ext uri="{0D108BD9-81ED-4DB2-BD59-A6C34878D82A}">
                    <a16:rowId xmlns:a16="http://schemas.microsoft.com/office/drawing/2014/main" val="236842304"/>
                  </a:ext>
                </a:extLst>
              </a:tr>
              <a:tr h="207948">
                <a:tc>
                  <a:txBody>
                    <a:bodyPr/>
                    <a:lstStyle/>
                    <a:p>
                      <a:pPr algn="ctr"/>
                      <a:r>
                        <a:rPr lang="en-US" sz="900" b="1" dirty="0">
                          <a:solidFill>
                            <a:schemeClr val="bg1"/>
                          </a:solidFill>
                        </a:rPr>
                        <a:t>STD-009-CPP</a:t>
                      </a:r>
                    </a:p>
                  </a:txBody>
                  <a:tcPr/>
                </a:tc>
                <a:tc>
                  <a:txBody>
                    <a:bodyPr/>
                    <a:lstStyle/>
                    <a:p>
                      <a:pPr algn="ctr"/>
                      <a:r>
                        <a:rPr lang="en-US" sz="900" dirty="0">
                          <a:solidFill>
                            <a:schemeClr val="bg1"/>
                          </a:solidFill>
                        </a:rPr>
                        <a:t>LOW</a:t>
                      </a:r>
                    </a:p>
                  </a:txBody>
                  <a:tcPr/>
                </a:tc>
                <a:tc>
                  <a:txBody>
                    <a:bodyPr/>
                    <a:lstStyle/>
                    <a:p>
                      <a:pPr algn="ctr"/>
                      <a:r>
                        <a:rPr lang="en-US" sz="900" dirty="0">
                          <a:solidFill>
                            <a:schemeClr val="bg1"/>
                          </a:solidFill>
                        </a:rPr>
                        <a:t>LIKELY</a:t>
                      </a:r>
                    </a:p>
                  </a:txBody>
                  <a:tcPr/>
                </a:tc>
                <a:tc>
                  <a:txBody>
                    <a:bodyPr/>
                    <a:lstStyle/>
                    <a:p>
                      <a:pPr algn="ctr"/>
                      <a:r>
                        <a:rPr lang="en-US" sz="900" dirty="0">
                          <a:solidFill>
                            <a:schemeClr val="bg1"/>
                          </a:solidFill>
                        </a:rPr>
                        <a:t>LOW</a:t>
                      </a:r>
                    </a:p>
                  </a:txBody>
                  <a:tcPr/>
                </a:tc>
                <a:tc>
                  <a:txBody>
                    <a:bodyPr/>
                    <a:lstStyle/>
                    <a:p>
                      <a:pPr algn="ctr"/>
                      <a:r>
                        <a:rPr lang="en-US" sz="900" dirty="0">
                          <a:solidFill>
                            <a:schemeClr val="bg1"/>
                          </a:solidFill>
                        </a:rPr>
                        <a:t>9</a:t>
                      </a:r>
                    </a:p>
                  </a:txBody>
                  <a:tcPr/>
                </a:tc>
                <a:tc>
                  <a:txBody>
                    <a:bodyPr/>
                    <a:lstStyle/>
                    <a:p>
                      <a:pPr algn="ctr"/>
                      <a:r>
                        <a:rPr lang="en-US" sz="900" dirty="0">
                          <a:solidFill>
                            <a:schemeClr val="bg1"/>
                          </a:solidFill>
                        </a:rPr>
                        <a:t>2</a:t>
                      </a:r>
                    </a:p>
                  </a:txBody>
                  <a:tcPr/>
                </a:tc>
                <a:extLst>
                  <a:ext uri="{0D108BD9-81ED-4DB2-BD59-A6C34878D82A}">
                    <a16:rowId xmlns:a16="http://schemas.microsoft.com/office/drawing/2014/main" val="642534577"/>
                  </a:ext>
                </a:extLst>
              </a:tr>
              <a:tr h="207948">
                <a:tc>
                  <a:txBody>
                    <a:bodyPr/>
                    <a:lstStyle/>
                    <a:p>
                      <a:pPr algn="ctr"/>
                      <a:r>
                        <a:rPr lang="en-US" sz="900" b="1" dirty="0">
                          <a:solidFill>
                            <a:schemeClr val="bg1"/>
                          </a:solidFill>
                        </a:rPr>
                        <a:t>STD-010-CPP</a:t>
                      </a:r>
                    </a:p>
                  </a:txBody>
                  <a:tcPr/>
                </a:tc>
                <a:tc>
                  <a:txBody>
                    <a:bodyPr/>
                    <a:lstStyle/>
                    <a:p>
                      <a:pPr algn="ctr"/>
                      <a:r>
                        <a:rPr lang="en-US" sz="900" dirty="0">
                          <a:solidFill>
                            <a:schemeClr val="bg1"/>
                          </a:solidFill>
                        </a:rPr>
                        <a:t>HIGH</a:t>
                      </a:r>
                    </a:p>
                  </a:txBody>
                  <a:tcPr/>
                </a:tc>
                <a:tc>
                  <a:txBody>
                    <a:bodyPr/>
                    <a:lstStyle/>
                    <a:p>
                      <a:pPr algn="ctr"/>
                      <a:r>
                        <a:rPr lang="en-US" sz="900" dirty="0">
                          <a:solidFill>
                            <a:schemeClr val="bg1"/>
                          </a:solidFill>
                        </a:rPr>
                        <a:t>PROBABLE</a:t>
                      </a:r>
                    </a:p>
                  </a:txBody>
                  <a:tcPr/>
                </a:tc>
                <a:tc>
                  <a:txBody>
                    <a:bodyPr/>
                    <a:lstStyle/>
                    <a:p>
                      <a:pPr algn="ctr"/>
                      <a:r>
                        <a:rPr lang="en-US" sz="900" dirty="0">
                          <a:solidFill>
                            <a:schemeClr val="bg1"/>
                          </a:solidFill>
                        </a:rPr>
                        <a:t>HIGH</a:t>
                      </a:r>
                    </a:p>
                  </a:txBody>
                  <a:tcPr/>
                </a:tc>
                <a:tc>
                  <a:txBody>
                    <a:bodyPr/>
                    <a:lstStyle/>
                    <a:p>
                      <a:pPr algn="ctr"/>
                      <a:r>
                        <a:rPr lang="en-US" sz="900" dirty="0">
                          <a:solidFill>
                            <a:schemeClr val="bg1"/>
                          </a:solidFill>
                        </a:rPr>
                        <a:t>6</a:t>
                      </a:r>
                    </a:p>
                  </a:txBody>
                  <a:tcPr/>
                </a:tc>
                <a:tc>
                  <a:txBody>
                    <a:bodyPr/>
                    <a:lstStyle/>
                    <a:p>
                      <a:pPr algn="ctr"/>
                      <a:r>
                        <a:rPr lang="en-US" sz="900" dirty="0">
                          <a:solidFill>
                            <a:schemeClr val="bg1"/>
                          </a:solidFill>
                        </a:rPr>
                        <a:t>2</a:t>
                      </a:r>
                    </a:p>
                  </a:txBody>
                  <a:tcPr/>
                </a:tc>
                <a:extLst>
                  <a:ext uri="{0D108BD9-81ED-4DB2-BD59-A6C34878D82A}">
                    <a16:rowId xmlns:a16="http://schemas.microsoft.com/office/drawing/2014/main" val="3955923642"/>
                  </a:ext>
                </a:extLst>
              </a:tr>
            </a:tbl>
          </a:graphicData>
        </a:graphic>
      </p:graphicFrame>
      <p:pic>
        <p:nvPicPr>
          <p:cNvPr id="3" name="Video 2">
            <a:hlinkClick r:id="" action="ppaction://media"/>
            <a:extLst>
              <a:ext uri="{FF2B5EF4-FFF2-40B4-BE49-F238E27FC236}">
                <a16:creationId xmlns:a16="http://schemas.microsoft.com/office/drawing/2014/main" id="{15AA24FD-1929-9D75-A9FD-0F8468EF50F1}"/>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10477500" y="5143500"/>
            <a:ext cx="17145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020"/>
    </mc:Choice>
    <mc:Fallback>
      <p:transition spd="slow" advTm="23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in rest: This indicates the data that is stored somewhere without being used by and/or transmitted to anyone (including software, third-parties, human beings, and so on).  Encrypting our at-rest data could help us to better deal with a possible Data Breach.</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at flight: The data is being transmitted somewhere to somewhere else. It is important that data is encrypted while in-transit. There are some threats with encryption at flight. This can include eavesdropping and Man-in-the-Middle attacks.</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use: Whenever the data is not just being stored passively on a hard drive or external storage media, but is being processed by one or more applications-and therefore in process of being generated, viewed, updated, appended, erased, and so on.</a:t>
            </a: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Video 1">
            <a:hlinkClick r:id="" action="ppaction://media"/>
            <a:extLst>
              <a:ext uri="{FF2B5EF4-FFF2-40B4-BE49-F238E27FC236}">
                <a16:creationId xmlns:a16="http://schemas.microsoft.com/office/drawing/2014/main" id="{7581975D-99B6-C54D-FA92-2BD473DB6073}"/>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10477500" y="5143500"/>
            <a:ext cx="17145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4982"/>
    </mc:Choice>
    <mc:Fallback>
      <p:transition spd="slow" advTm="74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lt1"/>
              </a:buClr>
              <a:buSzPts val="2400"/>
              <a:buChar char="•"/>
            </a:pPr>
            <a:r>
              <a:rPr lang="en-US" sz="2400" dirty="0"/>
              <a:t>Authentication: Authenticating users is the first step in a secure identification system. The system needs to make sure the person accessing a system is who they say they are. The method of authenticating a person can fall into three categories: what they know, who they are, and what they have. Someone’s password can authenticate what they know. A fingerprint or other bio metric tests can authenticate people.  Access cards to enter a building can be used to authenticate a person.</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Authorization: The right people should have the right access level to areas of a network. Mandatory Access Control (MAC) is the level of security a person is granted relating to the security of the content being accessed. Discretionary Access Control (DAC) is when access to a file or area is given by the owner of that area. Finally, Role-Based Access Control (RBAC) is when access is determined by the role withing an organization.</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Accounting: After a person begins logging into a network and working, their usage should be monitored. Knowing what files a person is accessing or attempting to access can inform whether more or less authorization is needed.  Suspicious activity can prompt questions as to whether the person accessing the network was authenticated correctly.</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Video 1">
            <a:hlinkClick r:id="" action="ppaction://media"/>
            <a:extLst>
              <a:ext uri="{FF2B5EF4-FFF2-40B4-BE49-F238E27FC236}">
                <a16:creationId xmlns:a16="http://schemas.microsoft.com/office/drawing/2014/main" id="{A3AFBDD2-2FEE-0E2C-E9EC-78D82D063954}"/>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10477500" y="5143500"/>
            <a:ext cx="17145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0390"/>
    </mc:Choice>
    <mc:Fallback>
      <p:transition spd="slow" advTm="100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685799" y="639240"/>
            <a:ext cx="9557479" cy="129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3200" dirty="0"/>
              <a:t>Unit Testing 1: </a:t>
            </a:r>
            <a:r>
              <a:rPr lang="en-US" sz="2000" dirty="0"/>
              <a:t>Is a single value added to an empty collection?</a:t>
            </a:r>
            <a:endParaRPr sz="20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867C3152-35A7-2C0D-8565-6C514B655DBC}"/>
              </a:ext>
            </a:extLst>
          </p:cNvPr>
          <p:cNvPicPr>
            <a:picLocks noChangeAspect="1"/>
          </p:cNvPicPr>
          <p:nvPr/>
        </p:nvPicPr>
        <p:blipFill>
          <a:blip r:embed="rId7"/>
          <a:stretch>
            <a:fillRect/>
          </a:stretch>
        </p:blipFill>
        <p:spPr>
          <a:xfrm>
            <a:off x="2673246" y="1978498"/>
            <a:ext cx="6845508" cy="4240262"/>
          </a:xfrm>
          <a:prstGeom prst="rect">
            <a:avLst/>
          </a:prstGeom>
        </p:spPr>
      </p:pic>
      <p:pic>
        <p:nvPicPr>
          <p:cNvPr id="2" name="Video 1">
            <a:hlinkClick r:id="" action="ppaction://media"/>
            <a:extLst>
              <a:ext uri="{FF2B5EF4-FFF2-40B4-BE49-F238E27FC236}">
                <a16:creationId xmlns:a16="http://schemas.microsoft.com/office/drawing/2014/main" id="{93414C83-0FA3-77C4-E0F7-B3DA04D50230}"/>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tretch>
            <a:fillRect/>
          </a:stretch>
        </p:blipFill>
        <p:spPr>
          <a:xfrm>
            <a:off x="10477500" y="5143500"/>
            <a:ext cx="17145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400"/>
    </mc:Choice>
    <mc:Fallback>
      <p:transition spd="slow" advTm="18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Google Shape;195;g9504e29505_0_0">
            <a:extLst>
              <a:ext uri="{FF2B5EF4-FFF2-40B4-BE49-F238E27FC236}">
                <a16:creationId xmlns:a16="http://schemas.microsoft.com/office/drawing/2014/main" id="{0B4532F0-9BCD-9AEE-E324-36B1FC2F10C3}"/>
              </a:ext>
            </a:extLst>
          </p:cNvPr>
          <p:cNvSpPr txBox="1">
            <a:spLocks noGrp="1"/>
          </p:cNvSpPr>
          <p:nvPr>
            <p:ph type="title"/>
          </p:nvPr>
        </p:nvSpPr>
        <p:spPr>
          <a:xfrm>
            <a:off x="685799" y="639240"/>
            <a:ext cx="9557479" cy="129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3200" dirty="0"/>
              <a:t>Unit Testing 2: </a:t>
            </a:r>
            <a:r>
              <a:rPr lang="en-US" sz="2000" dirty="0"/>
              <a:t>Is the max size greater than 0, 1, 5, and 10?</a:t>
            </a:r>
            <a:endParaRPr sz="2000" dirty="0"/>
          </a:p>
        </p:txBody>
      </p:sp>
      <p:pic>
        <p:nvPicPr>
          <p:cNvPr id="6" name="Picture 5" descr="Text&#10;&#10;Description automatically generated">
            <a:extLst>
              <a:ext uri="{FF2B5EF4-FFF2-40B4-BE49-F238E27FC236}">
                <a16:creationId xmlns:a16="http://schemas.microsoft.com/office/drawing/2014/main" id="{FA75746D-274A-A913-490A-5C6F3164A03B}"/>
              </a:ext>
            </a:extLst>
          </p:cNvPr>
          <p:cNvPicPr>
            <a:picLocks noChangeAspect="1"/>
          </p:cNvPicPr>
          <p:nvPr/>
        </p:nvPicPr>
        <p:blipFill>
          <a:blip r:embed="rId7"/>
          <a:stretch>
            <a:fillRect/>
          </a:stretch>
        </p:blipFill>
        <p:spPr>
          <a:xfrm>
            <a:off x="685799" y="1937000"/>
            <a:ext cx="8443749" cy="3503526"/>
          </a:xfrm>
          <a:prstGeom prst="rect">
            <a:avLst/>
          </a:prstGeom>
        </p:spPr>
      </p:pic>
      <p:pic>
        <p:nvPicPr>
          <p:cNvPr id="2" name="Video 1">
            <a:hlinkClick r:id="" action="ppaction://media"/>
            <a:extLst>
              <a:ext uri="{FF2B5EF4-FFF2-40B4-BE49-F238E27FC236}">
                <a16:creationId xmlns:a16="http://schemas.microsoft.com/office/drawing/2014/main" id="{60DF30FB-04BD-D9DD-12FC-8C4FCCF05C03}"/>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tretch>
            <a:fillRect/>
          </a:stretch>
        </p:blipFill>
        <p:spPr>
          <a:xfrm>
            <a:off x="10477500" y="5143500"/>
            <a:ext cx="1714500" cy="1714500"/>
          </a:xfrm>
          <a:prstGeom prst="rect">
            <a:avLst/>
          </a:prstGeom>
        </p:spPr>
      </p:pic>
    </p:spTree>
    <p:custDataLst>
      <p:tags r:id="rId1"/>
    </p:custDataLst>
    <p:extLst>
      <p:ext uri="{BB962C8B-B14F-4D97-AF65-F5344CB8AC3E}">
        <p14:creationId xmlns:p14="http://schemas.microsoft.com/office/powerpoint/2010/main" val="1223384607"/>
      </p:ext>
    </p:extLst>
  </p:cSld>
  <p:clrMapOvr>
    <a:masterClrMapping/>
  </p:clrMapOvr>
  <mc:AlternateContent xmlns:mc="http://schemas.openxmlformats.org/markup-compatibility/2006">
    <mc:Choice xmlns:p14="http://schemas.microsoft.com/office/powerpoint/2010/main" Requires="p14">
      <p:transition spd="slow" p14:dur="2000" advTm="17595"/>
    </mc:Choice>
    <mc:Fallback>
      <p:transition spd="slow" advTm="17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2112</TotalTime>
  <Words>1491</Words>
  <Application>Microsoft Office PowerPoint</Application>
  <PresentationFormat>Widescreen</PresentationFormat>
  <Paragraphs>161</Paragraphs>
  <Slides>17</Slides>
  <Notes>17</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Century Gothic</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Unit Testing 1: Is a single value added to an empty collection?</vt:lpstr>
      <vt:lpstr>Unit Testing 2: Is the max size greater than 0, 1, 5, and 10?</vt:lpstr>
      <vt:lpstr>Unit Testing 3: Does using the erase function erase the collection?</vt:lpstr>
      <vt:lpstr>Unit Testing 4: Is out of range exception thrown? (Negative Test)</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Thomas Cogley</cp:lastModifiedBy>
  <cp:revision>4</cp:revision>
  <dcterms:created xsi:type="dcterms:W3CDTF">2020-08-19T17:59:24Z</dcterms:created>
  <dcterms:modified xsi:type="dcterms:W3CDTF">2022-08-13T23:40:44Z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